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2347" r:id="rId2"/>
    <p:sldId id="3004" r:id="rId3"/>
    <p:sldId id="3209" r:id="rId4"/>
    <p:sldId id="2997" r:id="rId5"/>
    <p:sldId id="3086" r:id="rId6"/>
    <p:sldId id="3236" r:id="rId7"/>
    <p:sldId id="3210" r:id="rId8"/>
    <p:sldId id="2819" r:id="rId9"/>
    <p:sldId id="2318" r:id="rId10"/>
    <p:sldId id="2321" r:id="rId11"/>
    <p:sldId id="3231" r:id="rId12"/>
    <p:sldId id="3229" r:id="rId13"/>
    <p:sldId id="2438" r:id="rId14"/>
    <p:sldId id="2922" r:id="rId15"/>
    <p:sldId id="3072" r:id="rId16"/>
    <p:sldId id="2441" r:id="rId17"/>
    <p:sldId id="3051" r:id="rId18"/>
    <p:sldId id="3203" r:id="rId19"/>
    <p:sldId id="3202" r:id="rId20"/>
    <p:sldId id="3082" r:id="rId21"/>
    <p:sldId id="3084" r:id="rId22"/>
    <p:sldId id="3165" r:id="rId23"/>
    <p:sldId id="3166" r:id="rId24"/>
    <p:sldId id="3211" r:id="rId25"/>
    <p:sldId id="3048" r:id="rId26"/>
    <p:sldId id="3167" r:id="rId27"/>
    <p:sldId id="2634" r:id="rId28"/>
    <p:sldId id="3060" r:id="rId29"/>
    <p:sldId id="3054" r:id="rId30"/>
    <p:sldId id="3235" r:id="rId31"/>
    <p:sldId id="3028" r:id="rId32"/>
    <p:sldId id="3223" r:id="rId33"/>
    <p:sldId id="3108" r:id="rId34"/>
    <p:sldId id="3056" r:id="rId35"/>
    <p:sldId id="3097" r:id="rId36"/>
    <p:sldId id="3057" r:id="rId37"/>
    <p:sldId id="3058" r:id="rId38"/>
    <p:sldId id="2668" r:id="rId39"/>
    <p:sldId id="2962" r:id="rId40"/>
    <p:sldId id="2964" r:id="rId41"/>
    <p:sldId id="2965" r:id="rId42"/>
    <p:sldId id="3059" r:id="rId43"/>
    <p:sldId id="2968" r:id="rId44"/>
    <p:sldId id="3098" r:id="rId45"/>
    <p:sldId id="3099" r:id="rId46"/>
    <p:sldId id="3061" r:id="rId47"/>
    <p:sldId id="3100" r:id="rId48"/>
    <p:sldId id="2656" r:id="rId49"/>
    <p:sldId id="3066" r:id="rId50"/>
    <p:sldId id="3067" r:id="rId51"/>
    <p:sldId id="2658" r:id="rId52"/>
    <p:sldId id="3101" r:id="rId53"/>
    <p:sldId id="3102" r:id="rId54"/>
    <p:sldId id="2660" r:id="rId55"/>
    <p:sldId id="3159" r:id="rId56"/>
    <p:sldId id="3160" r:id="rId57"/>
    <p:sldId id="3161" r:id="rId58"/>
    <p:sldId id="3155" r:id="rId59"/>
    <p:sldId id="3158" r:id="rId60"/>
    <p:sldId id="3156" r:id="rId61"/>
    <p:sldId id="3157" r:id="rId62"/>
    <p:sldId id="3228" r:id="rId63"/>
    <p:sldId id="2093" r:id="rId64"/>
    <p:sldId id="3091" r:id="rId65"/>
    <p:sldId id="2095" r:id="rId66"/>
    <p:sldId id="2688" r:id="rId67"/>
    <p:sldId id="3234" r:id="rId68"/>
    <p:sldId id="3215" r:id="rId69"/>
    <p:sldId id="3216" r:id="rId70"/>
    <p:sldId id="3217" r:id="rId71"/>
    <p:sldId id="3218" r:id="rId72"/>
    <p:sldId id="3221" r:id="rId73"/>
    <p:sldId id="3222" r:id="rId74"/>
    <p:sldId id="3118" r:id="rId75"/>
    <p:sldId id="3033" r:id="rId76"/>
    <p:sldId id="3034" r:id="rId77"/>
    <p:sldId id="3035" r:id="rId78"/>
    <p:sldId id="3036" r:id="rId79"/>
    <p:sldId id="3148" r:id="rId80"/>
    <p:sldId id="3041" r:id="rId81"/>
    <p:sldId id="3038" r:id="rId82"/>
    <p:sldId id="3039" r:id="rId83"/>
    <p:sldId id="3040" r:id="rId84"/>
    <p:sldId id="3232" r:id="rId85"/>
    <p:sldId id="3068" r:id="rId86"/>
    <p:sldId id="3224" r:id="rId87"/>
    <p:sldId id="3225" r:id="rId88"/>
    <p:sldId id="3226" r:id="rId89"/>
    <p:sldId id="2989" r:id="rId90"/>
    <p:sldId id="1362" r:id="rId91"/>
    <p:sldId id="427" r:id="rId92"/>
    <p:sldId id="3208" r:id="rId93"/>
    <p:sldId id="3227" r:id="rId94"/>
    <p:sldId id="430"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FDBFD3-FBC2-4FAE-A151-4DCD9DFF9045}">
          <p14:sldIdLst>
            <p14:sldId id="2347"/>
            <p14:sldId id="3004"/>
            <p14:sldId id="3209"/>
            <p14:sldId id="2997"/>
            <p14:sldId id="3086"/>
            <p14:sldId id="3236"/>
            <p14:sldId id="3210"/>
            <p14:sldId id="2819"/>
            <p14:sldId id="2318"/>
            <p14:sldId id="2321"/>
            <p14:sldId id="3231"/>
            <p14:sldId id="3229"/>
            <p14:sldId id="2438"/>
            <p14:sldId id="2922"/>
            <p14:sldId id="3072"/>
            <p14:sldId id="2441"/>
            <p14:sldId id="3051"/>
            <p14:sldId id="3203"/>
            <p14:sldId id="3202"/>
            <p14:sldId id="3082"/>
            <p14:sldId id="3084"/>
            <p14:sldId id="3165"/>
            <p14:sldId id="3166"/>
            <p14:sldId id="3211"/>
            <p14:sldId id="3048"/>
            <p14:sldId id="3167"/>
            <p14:sldId id="2634"/>
            <p14:sldId id="3060"/>
            <p14:sldId id="3054"/>
            <p14:sldId id="3235"/>
            <p14:sldId id="3028"/>
            <p14:sldId id="3223"/>
            <p14:sldId id="3108"/>
            <p14:sldId id="3056"/>
            <p14:sldId id="3097"/>
            <p14:sldId id="3057"/>
            <p14:sldId id="3058"/>
            <p14:sldId id="2668"/>
            <p14:sldId id="2962"/>
            <p14:sldId id="2964"/>
            <p14:sldId id="2965"/>
            <p14:sldId id="3059"/>
            <p14:sldId id="2968"/>
            <p14:sldId id="3098"/>
            <p14:sldId id="3099"/>
            <p14:sldId id="3061"/>
            <p14:sldId id="3100"/>
            <p14:sldId id="2656"/>
            <p14:sldId id="3066"/>
            <p14:sldId id="3067"/>
            <p14:sldId id="2658"/>
            <p14:sldId id="3101"/>
            <p14:sldId id="3102"/>
            <p14:sldId id="2660"/>
            <p14:sldId id="3159"/>
            <p14:sldId id="3160"/>
            <p14:sldId id="3161"/>
            <p14:sldId id="3155"/>
            <p14:sldId id="3158"/>
            <p14:sldId id="3156"/>
            <p14:sldId id="3157"/>
            <p14:sldId id="3228"/>
            <p14:sldId id="2093"/>
            <p14:sldId id="3091"/>
            <p14:sldId id="2095"/>
            <p14:sldId id="2688"/>
            <p14:sldId id="3234"/>
            <p14:sldId id="3215"/>
            <p14:sldId id="3216"/>
            <p14:sldId id="3217"/>
            <p14:sldId id="3218"/>
            <p14:sldId id="3221"/>
            <p14:sldId id="3222"/>
            <p14:sldId id="3118"/>
            <p14:sldId id="3033"/>
            <p14:sldId id="3034"/>
            <p14:sldId id="3035"/>
            <p14:sldId id="3036"/>
            <p14:sldId id="3148"/>
            <p14:sldId id="3041"/>
            <p14:sldId id="3038"/>
            <p14:sldId id="3039"/>
            <p14:sldId id="3040"/>
            <p14:sldId id="3232"/>
            <p14:sldId id="3068"/>
            <p14:sldId id="3224"/>
            <p14:sldId id="3225"/>
            <p14:sldId id="3226"/>
            <p14:sldId id="2989"/>
            <p14:sldId id="1362"/>
            <p14:sldId id="427"/>
            <p14:sldId id="3208"/>
            <p14:sldId id="3227"/>
            <p14:sldId id="43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59" autoAdjust="0"/>
    <p:restoredTop sz="86429" autoAdjust="0"/>
  </p:normalViewPr>
  <p:slideViewPr>
    <p:cSldViewPr>
      <p:cViewPr varScale="1">
        <p:scale>
          <a:sx n="63" d="100"/>
          <a:sy n="63" d="100"/>
        </p:scale>
        <p:origin x="390" y="72"/>
      </p:cViewPr>
      <p:guideLst>
        <p:guide orient="horz" pos="2160"/>
        <p:guide pos="2880"/>
      </p:guideLst>
    </p:cSldViewPr>
  </p:slideViewPr>
  <p:outlineViewPr>
    <p:cViewPr>
      <p:scale>
        <a:sx n="33" d="100"/>
        <a:sy n="33" d="100"/>
      </p:scale>
      <p:origin x="0" y="-14418"/>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738034-7CB0-46F1-AD35-0DEAE5D1275E}" type="datetimeFigureOut">
              <a:rPr lang="en-US" smtClean="0"/>
              <a:t>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8F63C3-C9E4-4DD9-83C4-E932FCD2EA45}" type="slidenum">
              <a:rPr lang="en-US" smtClean="0"/>
              <a:t>‹#›</a:t>
            </a:fld>
            <a:endParaRPr lang="en-US"/>
          </a:p>
        </p:txBody>
      </p:sp>
    </p:spTree>
    <p:extLst>
      <p:ext uri="{BB962C8B-B14F-4D97-AF65-F5344CB8AC3E}">
        <p14:creationId xmlns:p14="http://schemas.microsoft.com/office/powerpoint/2010/main" val="3072910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0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0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200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F858EE36-A429-4D64-8365-71C50D495C7E}" type="slidenum">
              <a:rPr lang="en-US">
                <a:cs typeface="Arial" panose="020B0604020202020204" pitchFamily="34" charset="0"/>
              </a:rPr>
              <a:pPr fontAlgn="base">
                <a:spcBef>
                  <a:spcPct val="0"/>
                </a:spcBef>
                <a:spcAft>
                  <a:spcPct val="0"/>
                </a:spcAft>
              </a:pPr>
              <a:t>1</a:t>
            </a:fld>
            <a:endParaRPr lang="en-US" dirty="0">
              <a:cs typeface="Arial" panose="020B0604020202020204" pitchFamily="34" charset="0"/>
            </a:endParaRPr>
          </a:p>
        </p:txBody>
      </p:sp>
    </p:spTree>
    <p:extLst>
      <p:ext uri="{BB962C8B-B14F-4D97-AF65-F5344CB8AC3E}">
        <p14:creationId xmlns:p14="http://schemas.microsoft.com/office/powerpoint/2010/main" val="4245531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Slide Image Placeholder 1"/>
          <p:cNvSpPr>
            <a:spLocks noGrp="1" noRot="1" noChangeAspect="1" noTextEdit="1"/>
          </p:cNvSpPr>
          <p:nvPr>
            <p:ph type="sldImg"/>
          </p:nvPr>
        </p:nvSpPr>
        <p:spPr>
          <a:ln/>
        </p:spPr>
      </p:sp>
      <p:sp>
        <p:nvSpPr>
          <p:cNvPr id="85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5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723B598C-11BF-49CF-9F71-1313798CDF13}" type="slidenum">
              <a:rPr lang="en-US" sz="1200" smtClean="0"/>
              <a:pPr eaLnBrk="1" hangingPunct="1"/>
              <a:t>12</a:t>
            </a:fld>
            <a:endParaRPr lang="en-US" sz="1200" smtClean="0"/>
          </a:p>
        </p:txBody>
      </p:sp>
    </p:spTree>
    <p:extLst>
      <p:ext uri="{BB962C8B-B14F-4D97-AF65-F5344CB8AC3E}">
        <p14:creationId xmlns:p14="http://schemas.microsoft.com/office/powerpoint/2010/main" val="2517561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5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5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505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7B5E3D73-5829-4C49-B97A-EBCA78988537}" type="slidenum">
              <a:rPr lang="en-US">
                <a:cs typeface="Arial" panose="020B0604020202020204" pitchFamily="34" charset="0"/>
              </a:rPr>
              <a:pPr fontAlgn="base">
                <a:spcBef>
                  <a:spcPct val="0"/>
                </a:spcBef>
                <a:spcAft>
                  <a:spcPct val="0"/>
                </a:spcAft>
              </a:pPr>
              <a:t>13</a:t>
            </a:fld>
            <a:endParaRPr lang="en-US" dirty="0">
              <a:cs typeface="Arial" panose="020B0604020202020204" pitchFamily="34" charset="0"/>
            </a:endParaRPr>
          </a:p>
        </p:txBody>
      </p:sp>
    </p:spTree>
    <p:extLst>
      <p:ext uri="{BB962C8B-B14F-4D97-AF65-F5344CB8AC3E}">
        <p14:creationId xmlns:p14="http://schemas.microsoft.com/office/powerpoint/2010/main" val="2008078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3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33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167" indent="-285449" eaLnBrk="0" hangingPunct="0">
              <a:spcBef>
                <a:spcPct val="30000"/>
              </a:spcBef>
              <a:defRPr sz="1200">
                <a:solidFill>
                  <a:schemeClr val="tx1"/>
                </a:solidFill>
                <a:latin typeface="Calibri" pitchFamily="34" charset="0"/>
              </a:defRPr>
            </a:lvl2pPr>
            <a:lvl3pPr marL="1141797" indent="-228358" eaLnBrk="0" hangingPunct="0">
              <a:spcBef>
                <a:spcPct val="30000"/>
              </a:spcBef>
              <a:defRPr sz="1200">
                <a:solidFill>
                  <a:schemeClr val="tx1"/>
                </a:solidFill>
                <a:latin typeface="Calibri" pitchFamily="34" charset="0"/>
              </a:defRPr>
            </a:lvl3pPr>
            <a:lvl4pPr marL="1598515" indent="-228358" eaLnBrk="0" hangingPunct="0">
              <a:spcBef>
                <a:spcPct val="30000"/>
              </a:spcBef>
              <a:defRPr sz="1200">
                <a:solidFill>
                  <a:schemeClr val="tx1"/>
                </a:solidFill>
                <a:latin typeface="Calibri" pitchFamily="34" charset="0"/>
              </a:defRPr>
            </a:lvl4pPr>
            <a:lvl5pPr marL="2055234" indent="-228358" eaLnBrk="0" hangingPunct="0">
              <a:spcBef>
                <a:spcPct val="30000"/>
              </a:spcBef>
              <a:defRPr sz="1200">
                <a:solidFill>
                  <a:schemeClr val="tx1"/>
                </a:solidFill>
                <a:latin typeface="Calibri" pitchFamily="34" charset="0"/>
              </a:defRPr>
            </a:lvl5pPr>
            <a:lvl6pPr marL="2499607" indent="-228358" eaLnBrk="0" fontAlgn="base" hangingPunct="0">
              <a:spcBef>
                <a:spcPct val="30000"/>
              </a:spcBef>
              <a:spcAft>
                <a:spcPct val="0"/>
              </a:spcAft>
              <a:defRPr sz="1200">
                <a:solidFill>
                  <a:schemeClr val="tx1"/>
                </a:solidFill>
                <a:latin typeface="Calibri" pitchFamily="34" charset="0"/>
              </a:defRPr>
            </a:lvl6pPr>
            <a:lvl7pPr marL="2943981" indent="-228358" eaLnBrk="0" fontAlgn="base" hangingPunct="0">
              <a:spcBef>
                <a:spcPct val="30000"/>
              </a:spcBef>
              <a:spcAft>
                <a:spcPct val="0"/>
              </a:spcAft>
              <a:defRPr sz="1200">
                <a:solidFill>
                  <a:schemeClr val="tx1"/>
                </a:solidFill>
                <a:latin typeface="Calibri" pitchFamily="34" charset="0"/>
              </a:defRPr>
            </a:lvl7pPr>
            <a:lvl8pPr marL="3388357" indent="-228358" eaLnBrk="0" fontAlgn="base" hangingPunct="0">
              <a:spcBef>
                <a:spcPct val="30000"/>
              </a:spcBef>
              <a:spcAft>
                <a:spcPct val="0"/>
              </a:spcAft>
              <a:defRPr sz="1200">
                <a:solidFill>
                  <a:schemeClr val="tx1"/>
                </a:solidFill>
                <a:latin typeface="Calibri" pitchFamily="34" charset="0"/>
              </a:defRPr>
            </a:lvl8pPr>
            <a:lvl9pPr marL="3832732" indent="-22835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142923F-25CC-44B1-9317-3921E16FF4B8}" type="slidenum">
              <a:rPr lang="en-US" altLang="en-US" smtClean="0">
                <a:latin typeface="Arial" pitchFamily="34" charset="0"/>
                <a:cs typeface="Arial" pitchFamily="34" charset="0"/>
              </a:rPr>
              <a:pPr eaLnBrk="1" hangingPunct="1">
                <a:spcBef>
                  <a:spcPct val="0"/>
                </a:spcBef>
              </a:pPr>
              <a:t>14</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2586936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9858" name="Slide Image Placeholder 1"/>
          <p:cNvSpPr>
            <a:spLocks noGrp="1" noRot="1" noChangeAspect="1" noTextEdit="1"/>
          </p:cNvSpPr>
          <p:nvPr>
            <p:ph type="sldImg"/>
          </p:nvPr>
        </p:nvSpPr>
        <p:spPr bwMode="auto">
          <a:noFill/>
          <a:ln>
            <a:solidFill>
              <a:srgbClr val="000000"/>
            </a:solidFill>
            <a:miter lim="800000"/>
            <a:headEnd/>
            <a:tailEnd/>
          </a:ln>
        </p:spPr>
      </p:sp>
      <p:sp>
        <p:nvSpPr>
          <p:cNvPr id="21698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169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61B280-212A-4B27-8F3A-8357BA6B4960}" type="slidenum">
              <a:rPr lang="en-US">
                <a:cs typeface="Arial" panose="020B0604020202020204" pitchFamily="34" charset="0"/>
              </a:rPr>
              <a:pPr fontAlgn="base">
                <a:spcBef>
                  <a:spcPct val="0"/>
                </a:spcBef>
                <a:spcAft>
                  <a:spcPct val="0"/>
                </a:spcAft>
              </a:pPr>
              <a:t>15</a:t>
            </a:fld>
            <a:endParaRPr lang="en-US" dirty="0">
              <a:cs typeface="Arial" panose="020B0604020202020204" pitchFamily="34" charset="0"/>
            </a:endParaRPr>
          </a:p>
        </p:txBody>
      </p:sp>
    </p:spTree>
    <p:extLst>
      <p:ext uri="{BB962C8B-B14F-4D97-AF65-F5344CB8AC3E}">
        <p14:creationId xmlns:p14="http://schemas.microsoft.com/office/powerpoint/2010/main" val="1144023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250" name="Slide Image Placeholder 1"/>
          <p:cNvSpPr>
            <a:spLocks noGrp="1" noRot="1" noChangeAspect="1" noTextEdit="1"/>
          </p:cNvSpPr>
          <p:nvPr>
            <p:ph type="sldImg"/>
          </p:nvPr>
        </p:nvSpPr>
        <p:spPr>
          <a:ln/>
        </p:spPr>
      </p:sp>
      <p:sp>
        <p:nvSpPr>
          <p:cNvPr id="1589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589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696BDCC3-5354-4EA1-B3AA-372D561FAE0D}" type="slidenum">
              <a:rPr lang="en-US" sz="1200" smtClean="0"/>
              <a:pPr eaLnBrk="1" hangingPunct="1"/>
              <a:t>16</a:t>
            </a:fld>
            <a:endParaRPr lang="en-US" sz="1200" dirty="0" smtClean="0"/>
          </a:p>
        </p:txBody>
      </p:sp>
    </p:spTree>
    <p:extLst>
      <p:ext uri="{BB962C8B-B14F-4D97-AF65-F5344CB8AC3E}">
        <p14:creationId xmlns:p14="http://schemas.microsoft.com/office/powerpoint/2010/main" val="2632466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147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8D86F223-87BC-40F5-A8AA-18737BCB8879}" type="slidenum">
              <a:rPr lang="en-US">
                <a:cs typeface="Arial" pitchFamily="34" charset="0"/>
              </a:rPr>
              <a:pPr fontAlgn="base">
                <a:spcBef>
                  <a:spcPct val="0"/>
                </a:spcBef>
                <a:spcAft>
                  <a:spcPct val="0"/>
                </a:spcAft>
              </a:pPr>
              <a:t>18</a:t>
            </a:fld>
            <a:endParaRPr lang="en-US" dirty="0">
              <a:cs typeface="Arial" pitchFamily="34" charset="0"/>
            </a:endParaRPr>
          </a:p>
        </p:txBody>
      </p:sp>
    </p:spTree>
    <p:extLst>
      <p:ext uri="{BB962C8B-B14F-4D97-AF65-F5344CB8AC3E}">
        <p14:creationId xmlns:p14="http://schemas.microsoft.com/office/powerpoint/2010/main" val="234503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854" indent="-285713" eaLnBrk="0" hangingPunct="0">
              <a:spcBef>
                <a:spcPct val="30000"/>
              </a:spcBef>
              <a:defRPr sz="1200">
                <a:solidFill>
                  <a:schemeClr val="tx1"/>
                </a:solidFill>
                <a:latin typeface="Arial" pitchFamily="34" charset="0"/>
                <a:cs typeface="Arial" pitchFamily="34" charset="0"/>
              </a:defRPr>
            </a:lvl2pPr>
            <a:lvl3pPr marL="1142852" indent="-228571" eaLnBrk="0" hangingPunct="0">
              <a:spcBef>
                <a:spcPct val="30000"/>
              </a:spcBef>
              <a:defRPr sz="1200">
                <a:solidFill>
                  <a:schemeClr val="tx1"/>
                </a:solidFill>
                <a:latin typeface="Arial" pitchFamily="34" charset="0"/>
                <a:cs typeface="Arial" pitchFamily="34" charset="0"/>
              </a:defRPr>
            </a:lvl3pPr>
            <a:lvl4pPr marL="1599993" indent="-228571" eaLnBrk="0" hangingPunct="0">
              <a:spcBef>
                <a:spcPct val="30000"/>
              </a:spcBef>
              <a:defRPr sz="1200">
                <a:solidFill>
                  <a:schemeClr val="tx1"/>
                </a:solidFill>
                <a:latin typeface="Arial" pitchFamily="34" charset="0"/>
                <a:cs typeface="Arial" pitchFamily="34" charset="0"/>
              </a:defRPr>
            </a:lvl4pPr>
            <a:lvl5pPr marL="2057133" indent="-228571" eaLnBrk="0" hangingPunct="0">
              <a:spcBef>
                <a:spcPct val="30000"/>
              </a:spcBef>
              <a:defRPr sz="1200">
                <a:solidFill>
                  <a:schemeClr val="tx1"/>
                </a:solidFill>
                <a:latin typeface="Arial" pitchFamily="34" charset="0"/>
                <a:cs typeface="Arial" pitchFamily="34" charset="0"/>
              </a:defRPr>
            </a:lvl5pPr>
            <a:lvl6pPr marL="2514274" indent="-228571" eaLnBrk="0" fontAlgn="base" hangingPunct="0">
              <a:spcBef>
                <a:spcPct val="30000"/>
              </a:spcBef>
              <a:spcAft>
                <a:spcPct val="0"/>
              </a:spcAft>
              <a:defRPr sz="1200">
                <a:solidFill>
                  <a:schemeClr val="tx1"/>
                </a:solidFill>
                <a:latin typeface="Arial" pitchFamily="34" charset="0"/>
                <a:cs typeface="Arial" pitchFamily="34" charset="0"/>
              </a:defRPr>
            </a:lvl6pPr>
            <a:lvl7pPr marL="2971415" indent="-228571" eaLnBrk="0" fontAlgn="base" hangingPunct="0">
              <a:spcBef>
                <a:spcPct val="30000"/>
              </a:spcBef>
              <a:spcAft>
                <a:spcPct val="0"/>
              </a:spcAft>
              <a:defRPr sz="1200">
                <a:solidFill>
                  <a:schemeClr val="tx1"/>
                </a:solidFill>
                <a:latin typeface="Arial" pitchFamily="34" charset="0"/>
                <a:cs typeface="Arial" pitchFamily="34" charset="0"/>
              </a:defRPr>
            </a:lvl7pPr>
            <a:lvl8pPr marL="3428556" indent="-228571" eaLnBrk="0" fontAlgn="base" hangingPunct="0">
              <a:spcBef>
                <a:spcPct val="30000"/>
              </a:spcBef>
              <a:spcAft>
                <a:spcPct val="0"/>
              </a:spcAft>
              <a:defRPr sz="1200">
                <a:solidFill>
                  <a:schemeClr val="tx1"/>
                </a:solidFill>
                <a:latin typeface="Arial" pitchFamily="34" charset="0"/>
                <a:cs typeface="Arial" pitchFamily="34" charset="0"/>
              </a:defRPr>
            </a:lvl8pPr>
            <a:lvl9pPr marL="3885696" indent="-228571"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B7B804A1-8405-4791-A32B-9F6C97310CE9}" type="slidenum">
              <a:rPr lang="en-US" altLang="en-US" smtClean="0"/>
              <a:pPr eaLnBrk="1" hangingPunct="1">
                <a:spcBef>
                  <a:spcPct val="0"/>
                </a:spcBef>
              </a:pPr>
              <a:t>19</a:t>
            </a:fld>
            <a:endParaRPr lang="en-US" altLang="en-US" smtClean="0"/>
          </a:p>
        </p:txBody>
      </p:sp>
    </p:spTree>
    <p:extLst>
      <p:ext uri="{BB962C8B-B14F-4D97-AF65-F5344CB8AC3E}">
        <p14:creationId xmlns:p14="http://schemas.microsoft.com/office/powerpoint/2010/main" val="2028510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7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7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857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854" indent="-285713">
              <a:defRPr>
                <a:solidFill>
                  <a:schemeClr val="tx1"/>
                </a:solidFill>
                <a:latin typeface="Arial" pitchFamily="34" charset="0"/>
              </a:defRPr>
            </a:lvl2pPr>
            <a:lvl3pPr marL="1142852" indent="-228571">
              <a:defRPr>
                <a:solidFill>
                  <a:schemeClr val="tx1"/>
                </a:solidFill>
                <a:latin typeface="Arial" pitchFamily="34" charset="0"/>
              </a:defRPr>
            </a:lvl3pPr>
            <a:lvl4pPr marL="1599993" indent="-228571">
              <a:defRPr>
                <a:solidFill>
                  <a:schemeClr val="tx1"/>
                </a:solidFill>
                <a:latin typeface="Arial" pitchFamily="34" charset="0"/>
              </a:defRPr>
            </a:lvl4pPr>
            <a:lvl5pPr marL="2057133" indent="-228571">
              <a:defRPr>
                <a:solidFill>
                  <a:schemeClr val="tx1"/>
                </a:solidFill>
                <a:latin typeface="Arial" pitchFamily="34" charset="0"/>
              </a:defRPr>
            </a:lvl5pPr>
            <a:lvl6pPr marL="2514274" indent="-228571" fontAlgn="base">
              <a:spcBef>
                <a:spcPct val="0"/>
              </a:spcBef>
              <a:spcAft>
                <a:spcPct val="0"/>
              </a:spcAft>
              <a:defRPr>
                <a:solidFill>
                  <a:schemeClr val="tx1"/>
                </a:solidFill>
                <a:latin typeface="Arial" pitchFamily="34" charset="0"/>
              </a:defRPr>
            </a:lvl6pPr>
            <a:lvl7pPr marL="2971415" indent="-228571" fontAlgn="base">
              <a:spcBef>
                <a:spcPct val="0"/>
              </a:spcBef>
              <a:spcAft>
                <a:spcPct val="0"/>
              </a:spcAft>
              <a:defRPr>
                <a:solidFill>
                  <a:schemeClr val="tx1"/>
                </a:solidFill>
                <a:latin typeface="Arial" pitchFamily="34" charset="0"/>
              </a:defRPr>
            </a:lvl7pPr>
            <a:lvl8pPr marL="3428556" indent="-228571" fontAlgn="base">
              <a:spcBef>
                <a:spcPct val="0"/>
              </a:spcBef>
              <a:spcAft>
                <a:spcPct val="0"/>
              </a:spcAft>
              <a:defRPr>
                <a:solidFill>
                  <a:schemeClr val="tx1"/>
                </a:solidFill>
                <a:latin typeface="Arial" pitchFamily="34" charset="0"/>
              </a:defRPr>
            </a:lvl8pPr>
            <a:lvl9pPr marL="3885696" indent="-228571"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73776ABA-2999-4975-9C67-4607DC9DC5B3}" type="slidenum">
              <a:rPr lang="en-US">
                <a:cs typeface="Arial" panose="020B0604020202020204" pitchFamily="34" charset="0"/>
              </a:rPr>
              <a:pPr fontAlgn="base">
                <a:spcBef>
                  <a:spcPct val="0"/>
                </a:spcBef>
                <a:spcAft>
                  <a:spcPct val="0"/>
                </a:spcAft>
              </a:pPr>
              <a:t>20</a:t>
            </a:fld>
            <a:endParaRPr lang="en-US" dirty="0">
              <a:cs typeface="Arial" panose="020B0604020202020204" pitchFamily="34" charset="0"/>
            </a:endParaRPr>
          </a:p>
        </p:txBody>
      </p:sp>
    </p:spTree>
    <p:extLst>
      <p:ext uri="{BB962C8B-B14F-4D97-AF65-F5344CB8AC3E}">
        <p14:creationId xmlns:p14="http://schemas.microsoft.com/office/powerpoint/2010/main" val="3641418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0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0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860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854" indent="-285713">
              <a:defRPr>
                <a:solidFill>
                  <a:schemeClr val="tx1"/>
                </a:solidFill>
                <a:latin typeface="Arial" pitchFamily="34" charset="0"/>
              </a:defRPr>
            </a:lvl2pPr>
            <a:lvl3pPr marL="1142852" indent="-228571">
              <a:defRPr>
                <a:solidFill>
                  <a:schemeClr val="tx1"/>
                </a:solidFill>
                <a:latin typeface="Arial" pitchFamily="34" charset="0"/>
              </a:defRPr>
            </a:lvl3pPr>
            <a:lvl4pPr marL="1599993" indent="-228571">
              <a:defRPr>
                <a:solidFill>
                  <a:schemeClr val="tx1"/>
                </a:solidFill>
                <a:latin typeface="Arial" pitchFamily="34" charset="0"/>
              </a:defRPr>
            </a:lvl4pPr>
            <a:lvl5pPr marL="2057133" indent="-228571">
              <a:defRPr>
                <a:solidFill>
                  <a:schemeClr val="tx1"/>
                </a:solidFill>
                <a:latin typeface="Arial" pitchFamily="34" charset="0"/>
              </a:defRPr>
            </a:lvl5pPr>
            <a:lvl6pPr marL="2514274" indent="-228571" fontAlgn="base">
              <a:spcBef>
                <a:spcPct val="0"/>
              </a:spcBef>
              <a:spcAft>
                <a:spcPct val="0"/>
              </a:spcAft>
              <a:defRPr>
                <a:solidFill>
                  <a:schemeClr val="tx1"/>
                </a:solidFill>
                <a:latin typeface="Arial" pitchFamily="34" charset="0"/>
              </a:defRPr>
            </a:lvl6pPr>
            <a:lvl7pPr marL="2971415" indent="-228571" fontAlgn="base">
              <a:spcBef>
                <a:spcPct val="0"/>
              </a:spcBef>
              <a:spcAft>
                <a:spcPct val="0"/>
              </a:spcAft>
              <a:defRPr>
                <a:solidFill>
                  <a:schemeClr val="tx1"/>
                </a:solidFill>
                <a:latin typeface="Arial" pitchFamily="34" charset="0"/>
              </a:defRPr>
            </a:lvl7pPr>
            <a:lvl8pPr marL="3428556" indent="-228571" fontAlgn="base">
              <a:spcBef>
                <a:spcPct val="0"/>
              </a:spcBef>
              <a:spcAft>
                <a:spcPct val="0"/>
              </a:spcAft>
              <a:defRPr>
                <a:solidFill>
                  <a:schemeClr val="tx1"/>
                </a:solidFill>
                <a:latin typeface="Arial" pitchFamily="34" charset="0"/>
              </a:defRPr>
            </a:lvl8pPr>
            <a:lvl9pPr marL="3885696" indent="-228571"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B581B7B2-E8A3-42A6-8496-D9C9DAD0F4FF}" type="slidenum">
              <a:rPr lang="en-US">
                <a:cs typeface="Arial" panose="020B0604020202020204" pitchFamily="34" charset="0"/>
              </a:rPr>
              <a:pPr fontAlgn="base">
                <a:spcBef>
                  <a:spcPct val="0"/>
                </a:spcBef>
                <a:spcAft>
                  <a:spcPct val="0"/>
                </a:spcAft>
              </a:pPr>
              <a:t>21</a:t>
            </a:fld>
            <a:endParaRPr lang="en-US" dirty="0">
              <a:cs typeface="Arial" panose="020B0604020202020204" pitchFamily="34" charset="0"/>
            </a:endParaRPr>
          </a:p>
        </p:txBody>
      </p:sp>
    </p:spTree>
    <p:extLst>
      <p:ext uri="{BB962C8B-B14F-4D97-AF65-F5344CB8AC3E}">
        <p14:creationId xmlns:p14="http://schemas.microsoft.com/office/powerpoint/2010/main" val="3941319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147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8D86F223-87BC-40F5-A8AA-18737BCB8879}" type="slidenum">
              <a:rPr lang="en-US">
                <a:cs typeface="Arial" pitchFamily="34" charset="0"/>
              </a:rPr>
              <a:pPr fontAlgn="base">
                <a:spcBef>
                  <a:spcPct val="0"/>
                </a:spcBef>
                <a:spcAft>
                  <a:spcPct val="0"/>
                </a:spcAft>
              </a:pPr>
              <a:t>22</a:t>
            </a:fld>
            <a:endParaRPr lang="en-US" dirty="0">
              <a:cs typeface="Arial" pitchFamily="34" charset="0"/>
            </a:endParaRPr>
          </a:p>
        </p:txBody>
      </p:sp>
    </p:spTree>
    <p:extLst>
      <p:ext uri="{BB962C8B-B14F-4D97-AF65-F5344CB8AC3E}">
        <p14:creationId xmlns:p14="http://schemas.microsoft.com/office/powerpoint/2010/main" val="3138975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ln/>
        </p:spPr>
      </p:sp>
      <p:sp>
        <p:nvSpPr>
          <p:cNvPr id="264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64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CB1E3DDA-8B8A-4144-A5A5-BB914CCD04E4}" type="slidenum">
              <a:rPr lang="en-US" sz="1200" smtClean="0"/>
              <a:pPr eaLnBrk="1" hangingPunct="1"/>
              <a:t>2</a:t>
            </a:fld>
            <a:endParaRPr lang="en-US" sz="1200" dirty="0" smtClean="0"/>
          </a:p>
        </p:txBody>
      </p:sp>
    </p:spTree>
    <p:extLst>
      <p:ext uri="{BB962C8B-B14F-4D97-AF65-F5344CB8AC3E}">
        <p14:creationId xmlns:p14="http://schemas.microsoft.com/office/powerpoint/2010/main" val="528963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300">
                <a:solidFill>
                  <a:schemeClr val="tx1"/>
                </a:solidFill>
                <a:latin typeface="Times New Roman" pitchFamily="18" charset="0"/>
              </a:defRPr>
            </a:lvl1pPr>
            <a:lvl2pPr marL="742264" indent="-285486" eaLnBrk="0" hangingPunct="0">
              <a:defRPr sz="2300">
                <a:solidFill>
                  <a:schemeClr val="tx1"/>
                </a:solidFill>
                <a:latin typeface="Times New Roman" pitchFamily="18" charset="0"/>
              </a:defRPr>
            </a:lvl2pPr>
            <a:lvl3pPr marL="1141944" indent="-228388" eaLnBrk="0" hangingPunct="0">
              <a:defRPr sz="2300">
                <a:solidFill>
                  <a:schemeClr val="tx1"/>
                </a:solidFill>
                <a:latin typeface="Times New Roman" pitchFamily="18" charset="0"/>
              </a:defRPr>
            </a:lvl3pPr>
            <a:lvl4pPr marL="1598722" indent="-228388" eaLnBrk="0" hangingPunct="0">
              <a:defRPr sz="2300">
                <a:solidFill>
                  <a:schemeClr val="tx1"/>
                </a:solidFill>
                <a:latin typeface="Times New Roman" pitchFamily="18" charset="0"/>
              </a:defRPr>
            </a:lvl4pPr>
            <a:lvl5pPr marL="2055500" indent="-228388" eaLnBrk="0" hangingPunct="0">
              <a:defRPr sz="2300">
                <a:solidFill>
                  <a:schemeClr val="tx1"/>
                </a:solidFill>
                <a:latin typeface="Times New Roman" pitchFamily="18" charset="0"/>
              </a:defRPr>
            </a:lvl5pPr>
            <a:lvl6pPr marL="2499931" indent="-228388" eaLnBrk="0" fontAlgn="base" hangingPunct="0">
              <a:spcBef>
                <a:spcPct val="0"/>
              </a:spcBef>
              <a:spcAft>
                <a:spcPct val="0"/>
              </a:spcAft>
              <a:defRPr sz="2300">
                <a:solidFill>
                  <a:schemeClr val="tx1"/>
                </a:solidFill>
                <a:latin typeface="Times New Roman" pitchFamily="18" charset="0"/>
              </a:defRPr>
            </a:lvl6pPr>
            <a:lvl7pPr marL="2944363" indent="-228388" eaLnBrk="0" fontAlgn="base" hangingPunct="0">
              <a:spcBef>
                <a:spcPct val="0"/>
              </a:spcBef>
              <a:spcAft>
                <a:spcPct val="0"/>
              </a:spcAft>
              <a:defRPr sz="2300">
                <a:solidFill>
                  <a:schemeClr val="tx1"/>
                </a:solidFill>
                <a:latin typeface="Times New Roman" pitchFamily="18" charset="0"/>
              </a:defRPr>
            </a:lvl7pPr>
            <a:lvl8pPr marL="3388796" indent="-228388" eaLnBrk="0" fontAlgn="base" hangingPunct="0">
              <a:spcBef>
                <a:spcPct val="0"/>
              </a:spcBef>
              <a:spcAft>
                <a:spcPct val="0"/>
              </a:spcAft>
              <a:defRPr sz="2300">
                <a:solidFill>
                  <a:schemeClr val="tx1"/>
                </a:solidFill>
                <a:latin typeface="Times New Roman" pitchFamily="18" charset="0"/>
              </a:defRPr>
            </a:lvl8pPr>
            <a:lvl9pPr marL="3833229" indent="-228388" eaLnBrk="0" fontAlgn="base" hangingPunct="0">
              <a:spcBef>
                <a:spcPct val="0"/>
              </a:spcBef>
              <a:spcAft>
                <a:spcPct val="0"/>
              </a:spcAft>
              <a:defRPr sz="2300">
                <a:solidFill>
                  <a:schemeClr val="tx1"/>
                </a:solidFill>
                <a:latin typeface="Times New Roman" pitchFamily="18" charset="0"/>
              </a:defRPr>
            </a:lvl9pPr>
          </a:lstStyle>
          <a:p>
            <a:pPr eaLnBrk="1" hangingPunct="1"/>
            <a:fld id="{2506165E-7112-4DFE-A055-15989E9B04B2}" type="slidenum">
              <a:rPr lang="en-US" altLang="en-US" sz="1200">
                <a:latin typeface="Arial" pitchFamily="34" charset="0"/>
                <a:cs typeface="Arial" pitchFamily="34" charset="0"/>
              </a:rPr>
              <a:pPr eaLnBrk="1" hangingPunct="1"/>
              <a:t>23</a:t>
            </a:fld>
            <a:endParaRPr lang="en-US" altLang="en-US" sz="1200">
              <a:latin typeface="Arial" pitchFamily="34" charset="0"/>
              <a:cs typeface="Arial" pitchFamily="34" charset="0"/>
            </a:endParaRPr>
          </a:p>
        </p:txBody>
      </p:sp>
    </p:spTree>
    <p:extLst>
      <p:ext uri="{BB962C8B-B14F-4D97-AF65-F5344CB8AC3E}">
        <p14:creationId xmlns:p14="http://schemas.microsoft.com/office/powerpoint/2010/main" val="3260616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1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1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881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7592A85E-0E74-4DAA-9D44-F572AC51F7F2}" type="slidenum">
              <a:rPr lang="en-US">
                <a:cs typeface="Arial" pitchFamily="34" charset="0"/>
              </a:rPr>
              <a:pPr fontAlgn="base">
                <a:spcBef>
                  <a:spcPct val="0"/>
                </a:spcBef>
                <a:spcAft>
                  <a:spcPct val="0"/>
                </a:spcAft>
              </a:pPr>
              <a:t>24</a:t>
            </a:fld>
            <a:endParaRPr lang="en-US" dirty="0">
              <a:cs typeface="Arial" pitchFamily="34" charset="0"/>
            </a:endParaRPr>
          </a:p>
        </p:txBody>
      </p:sp>
    </p:spTree>
    <p:extLst>
      <p:ext uri="{BB962C8B-B14F-4D97-AF65-F5344CB8AC3E}">
        <p14:creationId xmlns:p14="http://schemas.microsoft.com/office/powerpoint/2010/main" val="870459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5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65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3165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785" indent="-285687">
              <a:defRPr>
                <a:solidFill>
                  <a:schemeClr val="tx1"/>
                </a:solidFill>
                <a:latin typeface="Arial" pitchFamily="34" charset="0"/>
              </a:defRPr>
            </a:lvl2pPr>
            <a:lvl3pPr marL="1142747" indent="-228549">
              <a:defRPr>
                <a:solidFill>
                  <a:schemeClr val="tx1"/>
                </a:solidFill>
                <a:latin typeface="Arial" pitchFamily="34" charset="0"/>
              </a:defRPr>
            </a:lvl3pPr>
            <a:lvl4pPr marL="1599846" indent="-228549">
              <a:defRPr>
                <a:solidFill>
                  <a:schemeClr val="tx1"/>
                </a:solidFill>
                <a:latin typeface="Arial" pitchFamily="34" charset="0"/>
              </a:defRPr>
            </a:lvl4pPr>
            <a:lvl5pPr marL="2056944" indent="-228549">
              <a:defRPr>
                <a:solidFill>
                  <a:schemeClr val="tx1"/>
                </a:solidFill>
                <a:latin typeface="Arial" pitchFamily="34" charset="0"/>
              </a:defRPr>
            </a:lvl5pPr>
            <a:lvl6pPr marL="2514042" indent="-228549" fontAlgn="base">
              <a:spcBef>
                <a:spcPct val="0"/>
              </a:spcBef>
              <a:spcAft>
                <a:spcPct val="0"/>
              </a:spcAft>
              <a:defRPr>
                <a:solidFill>
                  <a:schemeClr val="tx1"/>
                </a:solidFill>
                <a:latin typeface="Arial" pitchFamily="34" charset="0"/>
              </a:defRPr>
            </a:lvl6pPr>
            <a:lvl7pPr marL="2971140" indent="-228549" fontAlgn="base">
              <a:spcBef>
                <a:spcPct val="0"/>
              </a:spcBef>
              <a:spcAft>
                <a:spcPct val="0"/>
              </a:spcAft>
              <a:defRPr>
                <a:solidFill>
                  <a:schemeClr val="tx1"/>
                </a:solidFill>
                <a:latin typeface="Arial" pitchFamily="34" charset="0"/>
              </a:defRPr>
            </a:lvl7pPr>
            <a:lvl8pPr marL="3428240" indent="-228549" fontAlgn="base">
              <a:spcBef>
                <a:spcPct val="0"/>
              </a:spcBef>
              <a:spcAft>
                <a:spcPct val="0"/>
              </a:spcAft>
              <a:defRPr>
                <a:solidFill>
                  <a:schemeClr val="tx1"/>
                </a:solidFill>
                <a:latin typeface="Arial" pitchFamily="34" charset="0"/>
              </a:defRPr>
            </a:lvl8pPr>
            <a:lvl9pPr marL="3885339" indent="-228549"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7E33C56A-9CC1-4AFF-95DC-D9EF0E62E9BC}" type="slidenum">
              <a:rPr lang="en-US">
                <a:cs typeface="Arial" pitchFamily="34" charset="0"/>
              </a:rPr>
              <a:pPr fontAlgn="base">
                <a:spcBef>
                  <a:spcPct val="0"/>
                </a:spcBef>
                <a:spcAft>
                  <a:spcPct val="0"/>
                </a:spcAft>
              </a:pPr>
              <a:t>25</a:t>
            </a:fld>
            <a:endParaRPr lang="en-US" dirty="0">
              <a:cs typeface="Arial" pitchFamily="34" charset="0"/>
            </a:endParaRPr>
          </a:p>
        </p:txBody>
      </p:sp>
    </p:spTree>
    <p:extLst>
      <p:ext uri="{BB962C8B-B14F-4D97-AF65-F5344CB8AC3E}">
        <p14:creationId xmlns:p14="http://schemas.microsoft.com/office/powerpoint/2010/main" val="1742285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a:noFill/>
        </p:spPr>
        <p:txBody>
          <a:bodyPr/>
          <a:lstStyle/>
          <a:p>
            <a:pPr>
              <a:spcBef>
                <a:spcPct val="0"/>
              </a:spcBef>
            </a:pPr>
            <a:endParaRPr lang="en-US" dirty="0" smtClean="0"/>
          </a:p>
        </p:txBody>
      </p:sp>
      <p:sp>
        <p:nvSpPr>
          <p:cNvPr id="133124" name="Slide Number Placeholder 3"/>
          <p:cNvSpPr>
            <a:spLocks noGrp="1"/>
          </p:cNvSpPr>
          <p:nvPr>
            <p:ph type="sldNum" sz="quarter" idx="5"/>
          </p:nvPr>
        </p:nvSpPr>
        <p:spPr>
          <a:noFill/>
        </p:spPr>
        <p:txBody>
          <a:bodyPr/>
          <a:lstStyle>
            <a:lvl1pPr defTabSz="914874" eaLnBrk="0" hangingPunct="0">
              <a:defRPr sz="3100">
                <a:solidFill>
                  <a:schemeClr val="tx1"/>
                </a:solidFill>
                <a:latin typeface="Palatino Linotype" pitchFamily="18" charset="0"/>
              </a:defRPr>
            </a:lvl1pPr>
            <a:lvl2pPr marL="728165" indent="-280064" defTabSz="914874" eaLnBrk="0" hangingPunct="0">
              <a:defRPr sz="3100">
                <a:solidFill>
                  <a:schemeClr val="tx1"/>
                </a:solidFill>
                <a:latin typeface="Palatino Linotype" pitchFamily="18" charset="0"/>
              </a:defRPr>
            </a:lvl2pPr>
            <a:lvl3pPr marL="1120254" indent="-224051" defTabSz="914874" eaLnBrk="0" hangingPunct="0">
              <a:defRPr sz="3100">
                <a:solidFill>
                  <a:schemeClr val="tx1"/>
                </a:solidFill>
                <a:latin typeface="Palatino Linotype" pitchFamily="18" charset="0"/>
              </a:defRPr>
            </a:lvl3pPr>
            <a:lvl4pPr marL="1568356" indent="-224051" defTabSz="914874" eaLnBrk="0" hangingPunct="0">
              <a:defRPr sz="3100">
                <a:solidFill>
                  <a:schemeClr val="tx1"/>
                </a:solidFill>
                <a:latin typeface="Palatino Linotype" pitchFamily="18" charset="0"/>
              </a:defRPr>
            </a:lvl4pPr>
            <a:lvl5pPr marL="2016458" indent="-224051" defTabSz="914874" eaLnBrk="0" hangingPunct="0">
              <a:defRPr sz="3100">
                <a:solidFill>
                  <a:schemeClr val="tx1"/>
                </a:solidFill>
                <a:latin typeface="Palatino Linotype" pitchFamily="18" charset="0"/>
              </a:defRPr>
            </a:lvl5pPr>
            <a:lvl6pPr marL="2464559"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6pPr>
            <a:lvl7pPr marL="2912661"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7pPr>
            <a:lvl8pPr marL="3360763"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8pPr>
            <a:lvl9pPr marL="3808865"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9pPr>
          </a:lstStyle>
          <a:p>
            <a:pPr eaLnBrk="1" hangingPunct="1"/>
            <a:fld id="{AEB41A61-ECFB-43C1-8048-055A01DE86A8}" type="slidenum">
              <a:rPr lang="en-US" sz="1200">
                <a:latin typeface="Arial" panose="020B0604020202020204" pitchFamily="34" charset="0"/>
                <a:cs typeface="Arial" panose="020B0604020202020204" pitchFamily="34" charset="0"/>
              </a:rPr>
              <a:pPr eaLnBrk="1" hangingPunct="1"/>
              <a:t>26</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2758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0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0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820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757" indent="-285676">
              <a:defRPr>
                <a:solidFill>
                  <a:schemeClr val="tx1"/>
                </a:solidFill>
                <a:latin typeface="Arial" pitchFamily="34" charset="0"/>
              </a:defRPr>
            </a:lvl2pPr>
            <a:lvl3pPr marL="1142704" indent="-228541">
              <a:defRPr>
                <a:solidFill>
                  <a:schemeClr val="tx1"/>
                </a:solidFill>
                <a:latin typeface="Arial" pitchFamily="34" charset="0"/>
              </a:defRPr>
            </a:lvl3pPr>
            <a:lvl4pPr marL="1599786" indent="-228541">
              <a:defRPr>
                <a:solidFill>
                  <a:schemeClr val="tx1"/>
                </a:solidFill>
                <a:latin typeface="Arial" pitchFamily="34" charset="0"/>
              </a:defRPr>
            </a:lvl4pPr>
            <a:lvl5pPr marL="2056866" indent="-228541">
              <a:defRPr>
                <a:solidFill>
                  <a:schemeClr val="tx1"/>
                </a:solidFill>
                <a:latin typeface="Arial" pitchFamily="34" charset="0"/>
              </a:defRPr>
            </a:lvl5pPr>
            <a:lvl6pPr marL="2513948" indent="-228541" fontAlgn="base">
              <a:spcBef>
                <a:spcPct val="0"/>
              </a:spcBef>
              <a:spcAft>
                <a:spcPct val="0"/>
              </a:spcAft>
              <a:defRPr>
                <a:solidFill>
                  <a:schemeClr val="tx1"/>
                </a:solidFill>
                <a:latin typeface="Arial" pitchFamily="34" charset="0"/>
              </a:defRPr>
            </a:lvl6pPr>
            <a:lvl7pPr marL="2971031" indent="-228541" fontAlgn="base">
              <a:spcBef>
                <a:spcPct val="0"/>
              </a:spcBef>
              <a:spcAft>
                <a:spcPct val="0"/>
              </a:spcAft>
              <a:defRPr>
                <a:solidFill>
                  <a:schemeClr val="tx1"/>
                </a:solidFill>
                <a:latin typeface="Arial" pitchFamily="34" charset="0"/>
              </a:defRPr>
            </a:lvl7pPr>
            <a:lvl8pPr marL="3428112" indent="-228541" fontAlgn="base">
              <a:spcBef>
                <a:spcPct val="0"/>
              </a:spcBef>
              <a:spcAft>
                <a:spcPct val="0"/>
              </a:spcAft>
              <a:defRPr>
                <a:solidFill>
                  <a:schemeClr val="tx1"/>
                </a:solidFill>
                <a:latin typeface="Arial" pitchFamily="34" charset="0"/>
              </a:defRPr>
            </a:lvl8pPr>
            <a:lvl9pPr marL="3885193" indent="-228541"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1590B814-3D66-4861-AE61-0BD23A9598EB}" type="slidenum">
              <a:rPr lang="en-US">
                <a:cs typeface="Arial" pitchFamily="34" charset="0"/>
              </a:rPr>
              <a:pPr fontAlgn="base">
                <a:spcBef>
                  <a:spcPct val="0"/>
                </a:spcBef>
                <a:spcAft>
                  <a:spcPct val="0"/>
                </a:spcAft>
              </a:pPr>
              <a:t>27</a:t>
            </a:fld>
            <a:endParaRPr lang="en-US" dirty="0">
              <a:cs typeface="Arial" pitchFamily="34" charset="0"/>
            </a:endParaRPr>
          </a:p>
        </p:txBody>
      </p:sp>
    </p:spTree>
    <p:extLst>
      <p:ext uri="{BB962C8B-B14F-4D97-AF65-F5344CB8AC3E}">
        <p14:creationId xmlns:p14="http://schemas.microsoft.com/office/powerpoint/2010/main" val="3018419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26" name="Slide Image Placeholder 1"/>
          <p:cNvSpPr>
            <a:spLocks noGrp="1" noRot="1" noChangeAspect="1" noTextEdit="1"/>
          </p:cNvSpPr>
          <p:nvPr>
            <p:ph type="sldImg"/>
          </p:nvPr>
        </p:nvSpPr>
        <p:spPr>
          <a:ln/>
        </p:spPr>
      </p:sp>
      <p:sp>
        <p:nvSpPr>
          <p:cNvPr id="1639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639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cs typeface="Arial" pitchFamily="34" charset="0"/>
              </a:defRPr>
            </a:lvl1pPr>
            <a:lvl2pPr marL="742757" indent="-285676" eaLnBrk="0" hangingPunct="0">
              <a:defRPr sz="2800">
                <a:solidFill>
                  <a:schemeClr val="tx1"/>
                </a:solidFill>
                <a:latin typeface="Arial" pitchFamily="34" charset="0"/>
                <a:cs typeface="Arial" pitchFamily="34" charset="0"/>
              </a:defRPr>
            </a:lvl2pPr>
            <a:lvl3pPr marL="1142704" indent="-228541" eaLnBrk="0" hangingPunct="0">
              <a:defRPr sz="2800">
                <a:solidFill>
                  <a:schemeClr val="tx1"/>
                </a:solidFill>
                <a:latin typeface="Arial" pitchFamily="34" charset="0"/>
                <a:cs typeface="Arial" pitchFamily="34" charset="0"/>
              </a:defRPr>
            </a:lvl3pPr>
            <a:lvl4pPr marL="1599786" indent="-228541" eaLnBrk="0" hangingPunct="0">
              <a:defRPr sz="2800">
                <a:solidFill>
                  <a:schemeClr val="tx1"/>
                </a:solidFill>
                <a:latin typeface="Arial" pitchFamily="34" charset="0"/>
                <a:cs typeface="Arial" pitchFamily="34" charset="0"/>
              </a:defRPr>
            </a:lvl4pPr>
            <a:lvl5pPr marL="2056866" indent="-228541" eaLnBrk="0" hangingPunct="0">
              <a:defRPr sz="2800">
                <a:solidFill>
                  <a:schemeClr val="tx1"/>
                </a:solidFill>
                <a:latin typeface="Arial" pitchFamily="34" charset="0"/>
                <a:cs typeface="Arial" pitchFamily="34" charset="0"/>
              </a:defRPr>
            </a:lvl5pPr>
            <a:lvl6pPr marL="2513948" indent="-228541" eaLnBrk="0" fontAlgn="base" hangingPunct="0">
              <a:spcBef>
                <a:spcPct val="0"/>
              </a:spcBef>
              <a:spcAft>
                <a:spcPct val="0"/>
              </a:spcAft>
              <a:defRPr sz="2800">
                <a:solidFill>
                  <a:schemeClr val="tx1"/>
                </a:solidFill>
                <a:latin typeface="Arial" pitchFamily="34" charset="0"/>
                <a:cs typeface="Arial" pitchFamily="34" charset="0"/>
              </a:defRPr>
            </a:lvl6pPr>
            <a:lvl7pPr marL="2971031" indent="-228541" eaLnBrk="0" fontAlgn="base" hangingPunct="0">
              <a:spcBef>
                <a:spcPct val="0"/>
              </a:spcBef>
              <a:spcAft>
                <a:spcPct val="0"/>
              </a:spcAft>
              <a:defRPr sz="2800">
                <a:solidFill>
                  <a:schemeClr val="tx1"/>
                </a:solidFill>
                <a:latin typeface="Arial" pitchFamily="34" charset="0"/>
                <a:cs typeface="Arial" pitchFamily="34" charset="0"/>
              </a:defRPr>
            </a:lvl7pPr>
            <a:lvl8pPr marL="3428112" indent="-228541" eaLnBrk="0" fontAlgn="base" hangingPunct="0">
              <a:spcBef>
                <a:spcPct val="0"/>
              </a:spcBef>
              <a:spcAft>
                <a:spcPct val="0"/>
              </a:spcAft>
              <a:defRPr sz="2800">
                <a:solidFill>
                  <a:schemeClr val="tx1"/>
                </a:solidFill>
                <a:latin typeface="Arial" pitchFamily="34" charset="0"/>
                <a:cs typeface="Arial" pitchFamily="34" charset="0"/>
              </a:defRPr>
            </a:lvl8pPr>
            <a:lvl9pPr marL="3885193" indent="-228541"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3EBECEC3-2620-4E5D-84CF-7D6A0A48010C}" type="slidenum">
              <a:rPr lang="en-US" sz="1200"/>
              <a:pPr eaLnBrk="1" hangingPunct="1"/>
              <a:t>28</a:t>
            </a:fld>
            <a:endParaRPr lang="en-US" sz="1200" dirty="0"/>
          </a:p>
        </p:txBody>
      </p:sp>
    </p:spTree>
    <p:extLst>
      <p:ext uri="{BB962C8B-B14F-4D97-AF65-F5344CB8AC3E}">
        <p14:creationId xmlns:p14="http://schemas.microsoft.com/office/powerpoint/2010/main" val="304009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Slide Image Placeholder 1"/>
          <p:cNvSpPr>
            <a:spLocks noGrp="1" noRot="1" noChangeAspect="1" noTextEdit="1"/>
          </p:cNvSpPr>
          <p:nvPr>
            <p:ph type="sldImg"/>
          </p:nvPr>
        </p:nvSpPr>
        <p:spPr>
          <a:ln/>
        </p:spPr>
      </p:sp>
      <p:sp>
        <p:nvSpPr>
          <p:cNvPr id="1570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570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cs typeface="Arial" pitchFamily="34" charset="0"/>
              </a:defRPr>
            </a:lvl1pPr>
            <a:lvl2pPr marL="742854" indent="-285713" eaLnBrk="0" hangingPunct="0">
              <a:defRPr sz="2800">
                <a:solidFill>
                  <a:schemeClr val="tx1"/>
                </a:solidFill>
                <a:latin typeface="Arial" pitchFamily="34" charset="0"/>
                <a:cs typeface="Arial" pitchFamily="34" charset="0"/>
              </a:defRPr>
            </a:lvl2pPr>
            <a:lvl3pPr marL="1142852" indent="-228571" eaLnBrk="0" hangingPunct="0">
              <a:defRPr sz="2800">
                <a:solidFill>
                  <a:schemeClr val="tx1"/>
                </a:solidFill>
                <a:latin typeface="Arial" pitchFamily="34" charset="0"/>
                <a:cs typeface="Arial" pitchFamily="34" charset="0"/>
              </a:defRPr>
            </a:lvl3pPr>
            <a:lvl4pPr marL="1599993" indent="-228571" eaLnBrk="0" hangingPunct="0">
              <a:defRPr sz="2800">
                <a:solidFill>
                  <a:schemeClr val="tx1"/>
                </a:solidFill>
                <a:latin typeface="Arial" pitchFamily="34" charset="0"/>
                <a:cs typeface="Arial" pitchFamily="34" charset="0"/>
              </a:defRPr>
            </a:lvl4pPr>
            <a:lvl5pPr marL="2057133" indent="-228571" eaLnBrk="0" hangingPunct="0">
              <a:defRPr sz="2800">
                <a:solidFill>
                  <a:schemeClr val="tx1"/>
                </a:solidFill>
                <a:latin typeface="Arial" pitchFamily="34" charset="0"/>
                <a:cs typeface="Arial" pitchFamily="34" charset="0"/>
              </a:defRPr>
            </a:lvl5pPr>
            <a:lvl6pPr marL="2514274" indent="-228571" eaLnBrk="0" fontAlgn="base" hangingPunct="0">
              <a:spcBef>
                <a:spcPct val="0"/>
              </a:spcBef>
              <a:spcAft>
                <a:spcPct val="0"/>
              </a:spcAft>
              <a:defRPr sz="2800">
                <a:solidFill>
                  <a:schemeClr val="tx1"/>
                </a:solidFill>
                <a:latin typeface="Arial" pitchFamily="34" charset="0"/>
                <a:cs typeface="Arial" pitchFamily="34" charset="0"/>
              </a:defRPr>
            </a:lvl6pPr>
            <a:lvl7pPr marL="2971415" indent="-228571" eaLnBrk="0" fontAlgn="base" hangingPunct="0">
              <a:spcBef>
                <a:spcPct val="0"/>
              </a:spcBef>
              <a:spcAft>
                <a:spcPct val="0"/>
              </a:spcAft>
              <a:defRPr sz="2800">
                <a:solidFill>
                  <a:schemeClr val="tx1"/>
                </a:solidFill>
                <a:latin typeface="Arial" pitchFamily="34" charset="0"/>
                <a:cs typeface="Arial" pitchFamily="34" charset="0"/>
              </a:defRPr>
            </a:lvl7pPr>
            <a:lvl8pPr marL="3428556" indent="-228571" eaLnBrk="0" fontAlgn="base" hangingPunct="0">
              <a:spcBef>
                <a:spcPct val="0"/>
              </a:spcBef>
              <a:spcAft>
                <a:spcPct val="0"/>
              </a:spcAft>
              <a:defRPr sz="2800">
                <a:solidFill>
                  <a:schemeClr val="tx1"/>
                </a:solidFill>
                <a:latin typeface="Arial" pitchFamily="34" charset="0"/>
                <a:cs typeface="Arial" pitchFamily="34" charset="0"/>
              </a:defRPr>
            </a:lvl8pPr>
            <a:lvl9pPr marL="3885696" indent="-228571"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FC743869-EBA5-4DD6-B4B7-0BE01B35646E}" type="slidenum">
              <a:rPr lang="en-US" sz="1200"/>
              <a:pPr eaLnBrk="1" hangingPunct="1"/>
              <a:t>29</a:t>
            </a:fld>
            <a:endParaRPr lang="en-US" sz="1200" dirty="0"/>
          </a:p>
        </p:txBody>
      </p:sp>
    </p:spTree>
    <p:extLst>
      <p:ext uri="{BB962C8B-B14F-4D97-AF65-F5344CB8AC3E}">
        <p14:creationId xmlns:p14="http://schemas.microsoft.com/office/powerpoint/2010/main" val="3727689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4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4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884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FEC2D602-D73E-4154-A0FC-F217B03BD833}" type="slidenum">
              <a:rPr lang="en-US">
                <a:cs typeface="Arial" pitchFamily="34" charset="0"/>
              </a:rPr>
              <a:pPr fontAlgn="base">
                <a:spcBef>
                  <a:spcPct val="0"/>
                </a:spcBef>
                <a:spcAft>
                  <a:spcPct val="0"/>
                </a:spcAft>
              </a:pPr>
              <a:t>31</a:t>
            </a:fld>
            <a:endParaRPr lang="en-US">
              <a:cs typeface="Arial" pitchFamily="34" charset="0"/>
            </a:endParaRPr>
          </a:p>
        </p:txBody>
      </p:sp>
    </p:spTree>
    <p:extLst>
      <p:ext uri="{BB962C8B-B14F-4D97-AF65-F5344CB8AC3E}">
        <p14:creationId xmlns:p14="http://schemas.microsoft.com/office/powerpoint/2010/main" val="1717503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26" name="Slide Image Placeholder 1"/>
          <p:cNvSpPr>
            <a:spLocks noGrp="1" noRot="1" noChangeAspect="1" noTextEdit="1"/>
          </p:cNvSpPr>
          <p:nvPr>
            <p:ph type="sldImg"/>
          </p:nvPr>
        </p:nvSpPr>
        <p:spPr>
          <a:ln/>
        </p:spPr>
      </p:sp>
      <p:sp>
        <p:nvSpPr>
          <p:cNvPr id="1639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639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cs typeface="Arial" pitchFamily="34" charset="0"/>
              </a:defRPr>
            </a:lvl1pPr>
            <a:lvl2pPr marL="742757" indent="-285676" eaLnBrk="0" hangingPunct="0">
              <a:defRPr sz="2800">
                <a:solidFill>
                  <a:schemeClr val="tx1"/>
                </a:solidFill>
                <a:latin typeface="Arial" pitchFamily="34" charset="0"/>
                <a:cs typeface="Arial" pitchFamily="34" charset="0"/>
              </a:defRPr>
            </a:lvl2pPr>
            <a:lvl3pPr marL="1142704" indent="-228541" eaLnBrk="0" hangingPunct="0">
              <a:defRPr sz="2800">
                <a:solidFill>
                  <a:schemeClr val="tx1"/>
                </a:solidFill>
                <a:latin typeface="Arial" pitchFamily="34" charset="0"/>
                <a:cs typeface="Arial" pitchFamily="34" charset="0"/>
              </a:defRPr>
            </a:lvl3pPr>
            <a:lvl4pPr marL="1599786" indent="-228541" eaLnBrk="0" hangingPunct="0">
              <a:defRPr sz="2800">
                <a:solidFill>
                  <a:schemeClr val="tx1"/>
                </a:solidFill>
                <a:latin typeface="Arial" pitchFamily="34" charset="0"/>
                <a:cs typeface="Arial" pitchFamily="34" charset="0"/>
              </a:defRPr>
            </a:lvl4pPr>
            <a:lvl5pPr marL="2056866" indent="-228541" eaLnBrk="0" hangingPunct="0">
              <a:defRPr sz="2800">
                <a:solidFill>
                  <a:schemeClr val="tx1"/>
                </a:solidFill>
                <a:latin typeface="Arial" pitchFamily="34" charset="0"/>
                <a:cs typeface="Arial" pitchFamily="34" charset="0"/>
              </a:defRPr>
            </a:lvl5pPr>
            <a:lvl6pPr marL="2513948" indent="-228541" eaLnBrk="0" fontAlgn="base" hangingPunct="0">
              <a:spcBef>
                <a:spcPct val="0"/>
              </a:spcBef>
              <a:spcAft>
                <a:spcPct val="0"/>
              </a:spcAft>
              <a:defRPr sz="2800">
                <a:solidFill>
                  <a:schemeClr val="tx1"/>
                </a:solidFill>
                <a:latin typeface="Arial" pitchFamily="34" charset="0"/>
                <a:cs typeface="Arial" pitchFamily="34" charset="0"/>
              </a:defRPr>
            </a:lvl6pPr>
            <a:lvl7pPr marL="2971031" indent="-228541" eaLnBrk="0" fontAlgn="base" hangingPunct="0">
              <a:spcBef>
                <a:spcPct val="0"/>
              </a:spcBef>
              <a:spcAft>
                <a:spcPct val="0"/>
              </a:spcAft>
              <a:defRPr sz="2800">
                <a:solidFill>
                  <a:schemeClr val="tx1"/>
                </a:solidFill>
                <a:latin typeface="Arial" pitchFamily="34" charset="0"/>
                <a:cs typeface="Arial" pitchFamily="34" charset="0"/>
              </a:defRPr>
            </a:lvl7pPr>
            <a:lvl8pPr marL="3428112" indent="-228541" eaLnBrk="0" fontAlgn="base" hangingPunct="0">
              <a:spcBef>
                <a:spcPct val="0"/>
              </a:spcBef>
              <a:spcAft>
                <a:spcPct val="0"/>
              </a:spcAft>
              <a:defRPr sz="2800">
                <a:solidFill>
                  <a:schemeClr val="tx1"/>
                </a:solidFill>
                <a:latin typeface="Arial" pitchFamily="34" charset="0"/>
                <a:cs typeface="Arial" pitchFamily="34" charset="0"/>
              </a:defRPr>
            </a:lvl8pPr>
            <a:lvl9pPr marL="3885193" indent="-228541"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3EBECEC3-2620-4E5D-84CF-7D6A0A48010C}" type="slidenum">
              <a:rPr lang="en-US" sz="1200"/>
              <a:pPr eaLnBrk="1" hangingPunct="1"/>
              <a:t>33</a:t>
            </a:fld>
            <a:endParaRPr lang="en-US" sz="1200" dirty="0"/>
          </a:p>
        </p:txBody>
      </p:sp>
    </p:spTree>
    <p:extLst>
      <p:ext uri="{BB962C8B-B14F-4D97-AF65-F5344CB8AC3E}">
        <p14:creationId xmlns:p14="http://schemas.microsoft.com/office/powerpoint/2010/main" val="2477856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3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854" indent="-285713">
              <a:defRPr>
                <a:solidFill>
                  <a:schemeClr val="tx1"/>
                </a:solidFill>
                <a:latin typeface="Arial" pitchFamily="34" charset="0"/>
              </a:defRPr>
            </a:lvl2pPr>
            <a:lvl3pPr marL="1142852" indent="-228571">
              <a:defRPr>
                <a:solidFill>
                  <a:schemeClr val="tx1"/>
                </a:solidFill>
                <a:latin typeface="Arial" pitchFamily="34" charset="0"/>
              </a:defRPr>
            </a:lvl3pPr>
            <a:lvl4pPr marL="1599993" indent="-228571">
              <a:defRPr>
                <a:solidFill>
                  <a:schemeClr val="tx1"/>
                </a:solidFill>
                <a:latin typeface="Arial" pitchFamily="34" charset="0"/>
              </a:defRPr>
            </a:lvl4pPr>
            <a:lvl5pPr marL="2057133" indent="-228571">
              <a:defRPr>
                <a:solidFill>
                  <a:schemeClr val="tx1"/>
                </a:solidFill>
                <a:latin typeface="Arial" pitchFamily="34" charset="0"/>
              </a:defRPr>
            </a:lvl5pPr>
            <a:lvl6pPr marL="2514274" indent="-228571" fontAlgn="base">
              <a:spcBef>
                <a:spcPct val="0"/>
              </a:spcBef>
              <a:spcAft>
                <a:spcPct val="0"/>
              </a:spcAft>
              <a:defRPr>
                <a:solidFill>
                  <a:schemeClr val="tx1"/>
                </a:solidFill>
                <a:latin typeface="Arial" pitchFamily="34" charset="0"/>
              </a:defRPr>
            </a:lvl6pPr>
            <a:lvl7pPr marL="2971415" indent="-228571" fontAlgn="base">
              <a:spcBef>
                <a:spcPct val="0"/>
              </a:spcBef>
              <a:spcAft>
                <a:spcPct val="0"/>
              </a:spcAft>
              <a:defRPr>
                <a:solidFill>
                  <a:schemeClr val="tx1"/>
                </a:solidFill>
                <a:latin typeface="Arial" pitchFamily="34" charset="0"/>
              </a:defRPr>
            </a:lvl7pPr>
            <a:lvl8pPr marL="3428556" indent="-228571" fontAlgn="base">
              <a:spcBef>
                <a:spcPct val="0"/>
              </a:spcBef>
              <a:spcAft>
                <a:spcPct val="0"/>
              </a:spcAft>
              <a:defRPr>
                <a:solidFill>
                  <a:schemeClr val="tx1"/>
                </a:solidFill>
                <a:latin typeface="Arial" pitchFamily="34" charset="0"/>
              </a:defRPr>
            </a:lvl8pPr>
            <a:lvl9pPr marL="3885696" indent="-228571"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AACE878A-D76E-47DF-9BA0-C0E284BC0B06}" type="slidenum">
              <a:rPr lang="en-US">
                <a:cs typeface="Arial" pitchFamily="34" charset="0"/>
              </a:rPr>
              <a:pPr fontAlgn="base">
                <a:spcBef>
                  <a:spcPct val="0"/>
                </a:spcBef>
                <a:spcAft>
                  <a:spcPct val="0"/>
                </a:spcAft>
              </a:pPr>
              <a:t>36</a:t>
            </a:fld>
            <a:endParaRPr lang="en-US">
              <a:cs typeface="Arial" pitchFamily="34" charset="0"/>
            </a:endParaRPr>
          </a:p>
        </p:txBody>
      </p:sp>
    </p:spTree>
    <p:extLst>
      <p:ext uri="{BB962C8B-B14F-4D97-AF65-F5344CB8AC3E}">
        <p14:creationId xmlns:p14="http://schemas.microsoft.com/office/powerpoint/2010/main" val="4066039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0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0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200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854" indent="-285713">
              <a:defRPr>
                <a:solidFill>
                  <a:schemeClr val="tx1"/>
                </a:solidFill>
                <a:latin typeface="Arial" pitchFamily="34" charset="0"/>
              </a:defRPr>
            </a:lvl2pPr>
            <a:lvl3pPr marL="1142852" indent="-228571">
              <a:defRPr>
                <a:solidFill>
                  <a:schemeClr val="tx1"/>
                </a:solidFill>
                <a:latin typeface="Arial" pitchFamily="34" charset="0"/>
              </a:defRPr>
            </a:lvl3pPr>
            <a:lvl4pPr marL="1599993" indent="-228571">
              <a:defRPr>
                <a:solidFill>
                  <a:schemeClr val="tx1"/>
                </a:solidFill>
                <a:latin typeface="Arial" pitchFamily="34" charset="0"/>
              </a:defRPr>
            </a:lvl4pPr>
            <a:lvl5pPr marL="2057133" indent="-228571">
              <a:defRPr>
                <a:solidFill>
                  <a:schemeClr val="tx1"/>
                </a:solidFill>
                <a:latin typeface="Arial" pitchFamily="34" charset="0"/>
              </a:defRPr>
            </a:lvl5pPr>
            <a:lvl6pPr marL="2514274" indent="-228571" fontAlgn="base">
              <a:spcBef>
                <a:spcPct val="0"/>
              </a:spcBef>
              <a:spcAft>
                <a:spcPct val="0"/>
              </a:spcAft>
              <a:defRPr>
                <a:solidFill>
                  <a:schemeClr val="tx1"/>
                </a:solidFill>
                <a:latin typeface="Arial" pitchFamily="34" charset="0"/>
              </a:defRPr>
            </a:lvl6pPr>
            <a:lvl7pPr marL="2971415" indent="-228571" fontAlgn="base">
              <a:spcBef>
                <a:spcPct val="0"/>
              </a:spcBef>
              <a:spcAft>
                <a:spcPct val="0"/>
              </a:spcAft>
              <a:defRPr>
                <a:solidFill>
                  <a:schemeClr val="tx1"/>
                </a:solidFill>
                <a:latin typeface="Arial" pitchFamily="34" charset="0"/>
              </a:defRPr>
            </a:lvl7pPr>
            <a:lvl8pPr marL="3428556" indent="-228571" fontAlgn="base">
              <a:spcBef>
                <a:spcPct val="0"/>
              </a:spcBef>
              <a:spcAft>
                <a:spcPct val="0"/>
              </a:spcAft>
              <a:defRPr>
                <a:solidFill>
                  <a:schemeClr val="tx1"/>
                </a:solidFill>
                <a:latin typeface="Arial" pitchFamily="34" charset="0"/>
              </a:defRPr>
            </a:lvl8pPr>
            <a:lvl9pPr marL="3885696" indent="-228571"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F858EE36-A429-4D64-8365-71C50D495C7E}" type="slidenum">
              <a:rPr lang="en-US">
                <a:cs typeface="Arial" panose="020B0604020202020204" pitchFamily="34" charset="0"/>
              </a:rPr>
              <a:pPr fontAlgn="base">
                <a:spcBef>
                  <a:spcPct val="0"/>
                </a:spcBef>
                <a:spcAft>
                  <a:spcPct val="0"/>
                </a:spcAft>
              </a:pPr>
              <a:t>3</a:t>
            </a:fld>
            <a:endParaRPr lang="en-US" dirty="0">
              <a:cs typeface="Arial" panose="020B0604020202020204" pitchFamily="34" charset="0"/>
            </a:endParaRPr>
          </a:p>
        </p:txBody>
      </p:sp>
    </p:spTree>
    <p:extLst>
      <p:ext uri="{BB962C8B-B14F-4D97-AF65-F5344CB8AC3E}">
        <p14:creationId xmlns:p14="http://schemas.microsoft.com/office/powerpoint/2010/main" val="16907035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3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854" indent="-285713">
              <a:defRPr>
                <a:solidFill>
                  <a:schemeClr val="tx1"/>
                </a:solidFill>
                <a:latin typeface="Arial" pitchFamily="34" charset="0"/>
              </a:defRPr>
            </a:lvl2pPr>
            <a:lvl3pPr marL="1142852" indent="-228571">
              <a:defRPr>
                <a:solidFill>
                  <a:schemeClr val="tx1"/>
                </a:solidFill>
                <a:latin typeface="Arial" pitchFamily="34" charset="0"/>
              </a:defRPr>
            </a:lvl3pPr>
            <a:lvl4pPr marL="1599993" indent="-228571">
              <a:defRPr>
                <a:solidFill>
                  <a:schemeClr val="tx1"/>
                </a:solidFill>
                <a:latin typeface="Arial" pitchFamily="34" charset="0"/>
              </a:defRPr>
            </a:lvl4pPr>
            <a:lvl5pPr marL="2057133" indent="-228571">
              <a:defRPr>
                <a:solidFill>
                  <a:schemeClr val="tx1"/>
                </a:solidFill>
                <a:latin typeface="Arial" pitchFamily="34" charset="0"/>
              </a:defRPr>
            </a:lvl5pPr>
            <a:lvl6pPr marL="2514274" indent="-228571" fontAlgn="base">
              <a:spcBef>
                <a:spcPct val="0"/>
              </a:spcBef>
              <a:spcAft>
                <a:spcPct val="0"/>
              </a:spcAft>
              <a:defRPr>
                <a:solidFill>
                  <a:schemeClr val="tx1"/>
                </a:solidFill>
                <a:latin typeface="Arial" pitchFamily="34" charset="0"/>
              </a:defRPr>
            </a:lvl6pPr>
            <a:lvl7pPr marL="2971415" indent="-228571" fontAlgn="base">
              <a:spcBef>
                <a:spcPct val="0"/>
              </a:spcBef>
              <a:spcAft>
                <a:spcPct val="0"/>
              </a:spcAft>
              <a:defRPr>
                <a:solidFill>
                  <a:schemeClr val="tx1"/>
                </a:solidFill>
                <a:latin typeface="Arial" pitchFamily="34" charset="0"/>
              </a:defRPr>
            </a:lvl7pPr>
            <a:lvl8pPr marL="3428556" indent="-228571" fontAlgn="base">
              <a:spcBef>
                <a:spcPct val="0"/>
              </a:spcBef>
              <a:spcAft>
                <a:spcPct val="0"/>
              </a:spcAft>
              <a:defRPr>
                <a:solidFill>
                  <a:schemeClr val="tx1"/>
                </a:solidFill>
                <a:latin typeface="Arial" pitchFamily="34" charset="0"/>
              </a:defRPr>
            </a:lvl8pPr>
            <a:lvl9pPr marL="3885696" indent="-228571"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AACE878A-D76E-47DF-9BA0-C0E284BC0B06}" type="slidenum">
              <a:rPr lang="en-US">
                <a:cs typeface="Arial" pitchFamily="34" charset="0"/>
              </a:rPr>
              <a:pPr fontAlgn="base">
                <a:spcBef>
                  <a:spcPct val="0"/>
                </a:spcBef>
                <a:spcAft>
                  <a:spcPct val="0"/>
                </a:spcAft>
              </a:pPr>
              <a:t>37</a:t>
            </a:fld>
            <a:endParaRPr lang="en-US">
              <a:cs typeface="Arial" pitchFamily="34" charset="0"/>
            </a:endParaRPr>
          </a:p>
        </p:txBody>
      </p:sp>
    </p:spTree>
    <p:extLst>
      <p:ext uri="{BB962C8B-B14F-4D97-AF65-F5344CB8AC3E}">
        <p14:creationId xmlns:p14="http://schemas.microsoft.com/office/powerpoint/2010/main" val="22564760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a:noFill/>
        </p:spPr>
        <p:txBody>
          <a:bodyPr/>
          <a:lstStyle/>
          <a:p>
            <a:pPr>
              <a:spcBef>
                <a:spcPct val="0"/>
              </a:spcBef>
            </a:pPr>
            <a:endParaRPr lang="en-US" dirty="0" smtClean="0"/>
          </a:p>
        </p:txBody>
      </p:sp>
      <p:sp>
        <p:nvSpPr>
          <p:cNvPr id="133124" name="Slide Number Placeholder 3"/>
          <p:cNvSpPr>
            <a:spLocks noGrp="1"/>
          </p:cNvSpPr>
          <p:nvPr>
            <p:ph type="sldNum" sz="quarter" idx="5"/>
          </p:nvPr>
        </p:nvSpPr>
        <p:spPr>
          <a:noFill/>
        </p:spPr>
        <p:txBody>
          <a:bodyPr/>
          <a:lstStyle>
            <a:lvl1pPr defTabSz="914874" eaLnBrk="0" hangingPunct="0">
              <a:defRPr sz="3100">
                <a:solidFill>
                  <a:schemeClr val="tx1"/>
                </a:solidFill>
                <a:latin typeface="Palatino Linotype" pitchFamily="18" charset="0"/>
              </a:defRPr>
            </a:lvl1pPr>
            <a:lvl2pPr marL="728165" indent="-280064" defTabSz="914874" eaLnBrk="0" hangingPunct="0">
              <a:defRPr sz="3100">
                <a:solidFill>
                  <a:schemeClr val="tx1"/>
                </a:solidFill>
                <a:latin typeface="Palatino Linotype" pitchFamily="18" charset="0"/>
              </a:defRPr>
            </a:lvl2pPr>
            <a:lvl3pPr marL="1120254" indent="-224051" defTabSz="914874" eaLnBrk="0" hangingPunct="0">
              <a:defRPr sz="3100">
                <a:solidFill>
                  <a:schemeClr val="tx1"/>
                </a:solidFill>
                <a:latin typeface="Palatino Linotype" pitchFamily="18" charset="0"/>
              </a:defRPr>
            </a:lvl3pPr>
            <a:lvl4pPr marL="1568356" indent="-224051" defTabSz="914874" eaLnBrk="0" hangingPunct="0">
              <a:defRPr sz="3100">
                <a:solidFill>
                  <a:schemeClr val="tx1"/>
                </a:solidFill>
                <a:latin typeface="Palatino Linotype" pitchFamily="18" charset="0"/>
              </a:defRPr>
            </a:lvl4pPr>
            <a:lvl5pPr marL="2016458" indent="-224051" defTabSz="914874" eaLnBrk="0" hangingPunct="0">
              <a:defRPr sz="3100">
                <a:solidFill>
                  <a:schemeClr val="tx1"/>
                </a:solidFill>
                <a:latin typeface="Palatino Linotype" pitchFamily="18" charset="0"/>
              </a:defRPr>
            </a:lvl5pPr>
            <a:lvl6pPr marL="2464559"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6pPr>
            <a:lvl7pPr marL="2912661"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7pPr>
            <a:lvl8pPr marL="3360763"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8pPr>
            <a:lvl9pPr marL="3808865"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9pPr>
          </a:lstStyle>
          <a:p>
            <a:pPr eaLnBrk="1" hangingPunct="1"/>
            <a:fld id="{AEB41A61-ECFB-43C1-8048-055A01DE86A8}" type="slidenum">
              <a:rPr lang="en-US" sz="1200">
                <a:latin typeface="Arial" panose="020B0604020202020204" pitchFamily="34" charset="0"/>
                <a:cs typeface="Arial" panose="020B0604020202020204" pitchFamily="34" charset="0"/>
              </a:rPr>
              <a:pPr eaLnBrk="1" hangingPunct="1"/>
              <a:t>38</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75256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3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854" indent="-285713">
              <a:defRPr>
                <a:solidFill>
                  <a:schemeClr val="tx1"/>
                </a:solidFill>
                <a:latin typeface="Arial" pitchFamily="34" charset="0"/>
              </a:defRPr>
            </a:lvl2pPr>
            <a:lvl3pPr marL="1142852" indent="-228571">
              <a:defRPr>
                <a:solidFill>
                  <a:schemeClr val="tx1"/>
                </a:solidFill>
                <a:latin typeface="Arial" pitchFamily="34" charset="0"/>
              </a:defRPr>
            </a:lvl3pPr>
            <a:lvl4pPr marL="1599993" indent="-228571">
              <a:defRPr>
                <a:solidFill>
                  <a:schemeClr val="tx1"/>
                </a:solidFill>
                <a:latin typeface="Arial" pitchFamily="34" charset="0"/>
              </a:defRPr>
            </a:lvl4pPr>
            <a:lvl5pPr marL="2057133" indent="-228571">
              <a:defRPr>
                <a:solidFill>
                  <a:schemeClr val="tx1"/>
                </a:solidFill>
                <a:latin typeface="Arial" pitchFamily="34" charset="0"/>
              </a:defRPr>
            </a:lvl5pPr>
            <a:lvl6pPr marL="2514274" indent="-228571" fontAlgn="base">
              <a:spcBef>
                <a:spcPct val="0"/>
              </a:spcBef>
              <a:spcAft>
                <a:spcPct val="0"/>
              </a:spcAft>
              <a:defRPr>
                <a:solidFill>
                  <a:schemeClr val="tx1"/>
                </a:solidFill>
                <a:latin typeface="Arial" pitchFamily="34" charset="0"/>
              </a:defRPr>
            </a:lvl6pPr>
            <a:lvl7pPr marL="2971415" indent="-228571" fontAlgn="base">
              <a:spcBef>
                <a:spcPct val="0"/>
              </a:spcBef>
              <a:spcAft>
                <a:spcPct val="0"/>
              </a:spcAft>
              <a:defRPr>
                <a:solidFill>
                  <a:schemeClr val="tx1"/>
                </a:solidFill>
                <a:latin typeface="Arial" pitchFamily="34" charset="0"/>
              </a:defRPr>
            </a:lvl7pPr>
            <a:lvl8pPr marL="3428556" indent="-228571" fontAlgn="base">
              <a:spcBef>
                <a:spcPct val="0"/>
              </a:spcBef>
              <a:spcAft>
                <a:spcPct val="0"/>
              </a:spcAft>
              <a:defRPr>
                <a:solidFill>
                  <a:schemeClr val="tx1"/>
                </a:solidFill>
                <a:latin typeface="Arial" pitchFamily="34" charset="0"/>
              </a:defRPr>
            </a:lvl8pPr>
            <a:lvl9pPr marL="3885696" indent="-228571"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AACE878A-D76E-47DF-9BA0-C0E284BC0B06}" type="slidenum">
              <a:rPr lang="en-US">
                <a:cs typeface="Arial" pitchFamily="34" charset="0"/>
              </a:rPr>
              <a:pPr fontAlgn="base">
                <a:spcBef>
                  <a:spcPct val="0"/>
                </a:spcBef>
                <a:spcAft>
                  <a:spcPct val="0"/>
                </a:spcAft>
              </a:pPr>
              <a:t>40</a:t>
            </a:fld>
            <a:endParaRPr lang="en-US">
              <a:cs typeface="Arial" pitchFamily="34" charset="0"/>
            </a:endParaRPr>
          </a:p>
        </p:txBody>
      </p:sp>
    </p:spTree>
    <p:extLst>
      <p:ext uri="{BB962C8B-B14F-4D97-AF65-F5344CB8AC3E}">
        <p14:creationId xmlns:p14="http://schemas.microsoft.com/office/powerpoint/2010/main" val="5963690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3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854" indent="-285713">
              <a:defRPr>
                <a:solidFill>
                  <a:schemeClr val="tx1"/>
                </a:solidFill>
                <a:latin typeface="Arial" pitchFamily="34" charset="0"/>
              </a:defRPr>
            </a:lvl2pPr>
            <a:lvl3pPr marL="1142852" indent="-228571">
              <a:defRPr>
                <a:solidFill>
                  <a:schemeClr val="tx1"/>
                </a:solidFill>
                <a:latin typeface="Arial" pitchFamily="34" charset="0"/>
              </a:defRPr>
            </a:lvl3pPr>
            <a:lvl4pPr marL="1599993" indent="-228571">
              <a:defRPr>
                <a:solidFill>
                  <a:schemeClr val="tx1"/>
                </a:solidFill>
                <a:latin typeface="Arial" pitchFamily="34" charset="0"/>
              </a:defRPr>
            </a:lvl4pPr>
            <a:lvl5pPr marL="2057133" indent="-228571">
              <a:defRPr>
                <a:solidFill>
                  <a:schemeClr val="tx1"/>
                </a:solidFill>
                <a:latin typeface="Arial" pitchFamily="34" charset="0"/>
              </a:defRPr>
            </a:lvl5pPr>
            <a:lvl6pPr marL="2514274" indent="-228571" fontAlgn="base">
              <a:spcBef>
                <a:spcPct val="0"/>
              </a:spcBef>
              <a:spcAft>
                <a:spcPct val="0"/>
              </a:spcAft>
              <a:defRPr>
                <a:solidFill>
                  <a:schemeClr val="tx1"/>
                </a:solidFill>
                <a:latin typeface="Arial" pitchFamily="34" charset="0"/>
              </a:defRPr>
            </a:lvl6pPr>
            <a:lvl7pPr marL="2971415" indent="-228571" fontAlgn="base">
              <a:spcBef>
                <a:spcPct val="0"/>
              </a:spcBef>
              <a:spcAft>
                <a:spcPct val="0"/>
              </a:spcAft>
              <a:defRPr>
                <a:solidFill>
                  <a:schemeClr val="tx1"/>
                </a:solidFill>
                <a:latin typeface="Arial" pitchFamily="34" charset="0"/>
              </a:defRPr>
            </a:lvl7pPr>
            <a:lvl8pPr marL="3428556" indent="-228571" fontAlgn="base">
              <a:spcBef>
                <a:spcPct val="0"/>
              </a:spcBef>
              <a:spcAft>
                <a:spcPct val="0"/>
              </a:spcAft>
              <a:defRPr>
                <a:solidFill>
                  <a:schemeClr val="tx1"/>
                </a:solidFill>
                <a:latin typeface="Arial" pitchFamily="34" charset="0"/>
              </a:defRPr>
            </a:lvl8pPr>
            <a:lvl9pPr marL="3885696" indent="-228571"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AACE878A-D76E-47DF-9BA0-C0E284BC0B06}" type="slidenum">
              <a:rPr lang="en-US">
                <a:cs typeface="Arial" pitchFamily="34" charset="0"/>
              </a:rPr>
              <a:pPr fontAlgn="base">
                <a:spcBef>
                  <a:spcPct val="0"/>
                </a:spcBef>
                <a:spcAft>
                  <a:spcPct val="0"/>
                </a:spcAft>
              </a:pPr>
              <a:t>41</a:t>
            </a:fld>
            <a:endParaRPr lang="en-US">
              <a:cs typeface="Arial" pitchFamily="34" charset="0"/>
            </a:endParaRPr>
          </a:p>
        </p:txBody>
      </p:sp>
    </p:spTree>
    <p:extLst>
      <p:ext uri="{BB962C8B-B14F-4D97-AF65-F5344CB8AC3E}">
        <p14:creationId xmlns:p14="http://schemas.microsoft.com/office/powerpoint/2010/main" val="35814673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3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854" indent="-285713">
              <a:defRPr>
                <a:solidFill>
                  <a:schemeClr val="tx1"/>
                </a:solidFill>
                <a:latin typeface="Arial" pitchFamily="34" charset="0"/>
              </a:defRPr>
            </a:lvl2pPr>
            <a:lvl3pPr marL="1142852" indent="-228571">
              <a:defRPr>
                <a:solidFill>
                  <a:schemeClr val="tx1"/>
                </a:solidFill>
                <a:latin typeface="Arial" pitchFamily="34" charset="0"/>
              </a:defRPr>
            </a:lvl3pPr>
            <a:lvl4pPr marL="1599993" indent="-228571">
              <a:defRPr>
                <a:solidFill>
                  <a:schemeClr val="tx1"/>
                </a:solidFill>
                <a:latin typeface="Arial" pitchFamily="34" charset="0"/>
              </a:defRPr>
            </a:lvl4pPr>
            <a:lvl5pPr marL="2057133" indent="-228571">
              <a:defRPr>
                <a:solidFill>
                  <a:schemeClr val="tx1"/>
                </a:solidFill>
                <a:latin typeface="Arial" pitchFamily="34" charset="0"/>
              </a:defRPr>
            </a:lvl5pPr>
            <a:lvl6pPr marL="2514274" indent="-228571" fontAlgn="base">
              <a:spcBef>
                <a:spcPct val="0"/>
              </a:spcBef>
              <a:spcAft>
                <a:spcPct val="0"/>
              </a:spcAft>
              <a:defRPr>
                <a:solidFill>
                  <a:schemeClr val="tx1"/>
                </a:solidFill>
                <a:latin typeface="Arial" pitchFamily="34" charset="0"/>
              </a:defRPr>
            </a:lvl6pPr>
            <a:lvl7pPr marL="2971415" indent="-228571" fontAlgn="base">
              <a:spcBef>
                <a:spcPct val="0"/>
              </a:spcBef>
              <a:spcAft>
                <a:spcPct val="0"/>
              </a:spcAft>
              <a:defRPr>
                <a:solidFill>
                  <a:schemeClr val="tx1"/>
                </a:solidFill>
                <a:latin typeface="Arial" pitchFamily="34" charset="0"/>
              </a:defRPr>
            </a:lvl7pPr>
            <a:lvl8pPr marL="3428556" indent="-228571" fontAlgn="base">
              <a:spcBef>
                <a:spcPct val="0"/>
              </a:spcBef>
              <a:spcAft>
                <a:spcPct val="0"/>
              </a:spcAft>
              <a:defRPr>
                <a:solidFill>
                  <a:schemeClr val="tx1"/>
                </a:solidFill>
                <a:latin typeface="Arial" pitchFamily="34" charset="0"/>
              </a:defRPr>
            </a:lvl8pPr>
            <a:lvl9pPr marL="3885696" indent="-228571"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AACE878A-D76E-47DF-9BA0-C0E284BC0B06}" type="slidenum">
              <a:rPr lang="en-US">
                <a:cs typeface="Arial" pitchFamily="34" charset="0"/>
              </a:rPr>
              <a:pPr fontAlgn="base">
                <a:spcBef>
                  <a:spcPct val="0"/>
                </a:spcBef>
                <a:spcAft>
                  <a:spcPct val="0"/>
                </a:spcAft>
              </a:pPr>
              <a:t>42</a:t>
            </a:fld>
            <a:endParaRPr lang="en-US">
              <a:cs typeface="Arial" pitchFamily="34" charset="0"/>
            </a:endParaRPr>
          </a:p>
        </p:txBody>
      </p:sp>
    </p:spTree>
    <p:extLst>
      <p:ext uri="{BB962C8B-B14F-4D97-AF65-F5344CB8AC3E}">
        <p14:creationId xmlns:p14="http://schemas.microsoft.com/office/powerpoint/2010/main" val="37062868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3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854" indent="-285713">
              <a:defRPr>
                <a:solidFill>
                  <a:schemeClr val="tx1"/>
                </a:solidFill>
                <a:latin typeface="Arial" pitchFamily="34" charset="0"/>
              </a:defRPr>
            </a:lvl2pPr>
            <a:lvl3pPr marL="1142852" indent="-228571">
              <a:defRPr>
                <a:solidFill>
                  <a:schemeClr val="tx1"/>
                </a:solidFill>
                <a:latin typeface="Arial" pitchFamily="34" charset="0"/>
              </a:defRPr>
            </a:lvl3pPr>
            <a:lvl4pPr marL="1599993" indent="-228571">
              <a:defRPr>
                <a:solidFill>
                  <a:schemeClr val="tx1"/>
                </a:solidFill>
                <a:latin typeface="Arial" pitchFamily="34" charset="0"/>
              </a:defRPr>
            </a:lvl4pPr>
            <a:lvl5pPr marL="2057133" indent="-228571">
              <a:defRPr>
                <a:solidFill>
                  <a:schemeClr val="tx1"/>
                </a:solidFill>
                <a:latin typeface="Arial" pitchFamily="34" charset="0"/>
              </a:defRPr>
            </a:lvl5pPr>
            <a:lvl6pPr marL="2514274" indent="-228571" fontAlgn="base">
              <a:spcBef>
                <a:spcPct val="0"/>
              </a:spcBef>
              <a:spcAft>
                <a:spcPct val="0"/>
              </a:spcAft>
              <a:defRPr>
                <a:solidFill>
                  <a:schemeClr val="tx1"/>
                </a:solidFill>
                <a:latin typeface="Arial" pitchFamily="34" charset="0"/>
              </a:defRPr>
            </a:lvl6pPr>
            <a:lvl7pPr marL="2971415" indent="-228571" fontAlgn="base">
              <a:spcBef>
                <a:spcPct val="0"/>
              </a:spcBef>
              <a:spcAft>
                <a:spcPct val="0"/>
              </a:spcAft>
              <a:defRPr>
                <a:solidFill>
                  <a:schemeClr val="tx1"/>
                </a:solidFill>
                <a:latin typeface="Arial" pitchFamily="34" charset="0"/>
              </a:defRPr>
            </a:lvl7pPr>
            <a:lvl8pPr marL="3428556" indent="-228571" fontAlgn="base">
              <a:spcBef>
                <a:spcPct val="0"/>
              </a:spcBef>
              <a:spcAft>
                <a:spcPct val="0"/>
              </a:spcAft>
              <a:defRPr>
                <a:solidFill>
                  <a:schemeClr val="tx1"/>
                </a:solidFill>
                <a:latin typeface="Arial" pitchFamily="34" charset="0"/>
              </a:defRPr>
            </a:lvl8pPr>
            <a:lvl9pPr marL="3885696" indent="-228571"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AACE878A-D76E-47DF-9BA0-C0E284BC0B06}" type="slidenum">
              <a:rPr lang="en-US">
                <a:cs typeface="Arial" pitchFamily="34" charset="0"/>
              </a:rPr>
              <a:pPr fontAlgn="base">
                <a:spcBef>
                  <a:spcPct val="0"/>
                </a:spcBef>
                <a:spcAft>
                  <a:spcPct val="0"/>
                </a:spcAft>
              </a:pPr>
              <a:t>43</a:t>
            </a:fld>
            <a:endParaRPr lang="en-US">
              <a:cs typeface="Arial" pitchFamily="34" charset="0"/>
            </a:endParaRPr>
          </a:p>
        </p:txBody>
      </p:sp>
    </p:spTree>
    <p:extLst>
      <p:ext uri="{BB962C8B-B14F-4D97-AF65-F5344CB8AC3E}">
        <p14:creationId xmlns:p14="http://schemas.microsoft.com/office/powerpoint/2010/main" val="2511539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a:noFill/>
        </p:spPr>
        <p:txBody>
          <a:bodyPr/>
          <a:lstStyle/>
          <a:p>
            <a:pPr>
              <a:spcBef>
                <a:spcPct val="0"/>
              </a:spcBef>
            </a:pPr>
            <a:endParaRPr lang="en-US" dirty="0" smtClean="0"/>
          </a:p>
        </p:txBody>
      </p:sp>
      <p:sp>
        <p:nvSpPr>
          <p:cNvPr id="133124" name="Slide Number Placeholder 3"/>
          <p:cNvSpPr>
            <a:spLocks noGrp="1"/>
          </p:cNvSpPr>
          <p:nvPr>
            <p:ph type="sldNum" sz="quarter" idx="5"/>
          </p:nvPr>
        </p:nvSpPr>
        <p:spPr>
          <a:noFill/>
        </p:spPr>
        <p:txBody>
          <a:bodyPr/>
          <a:lstStyle>
            <a:lvl1pPr defTabSz="914874" eaLnBrk="0" hangingPunct="0">
              <a:defRPr sz="3100">
                <a:solidFill>
                  <a:schemeClr val="tx1"/>
                </a:solidFill>
                <a:latin typeface="Palatino Linotype" pitchFamily="18" charset="0"/>
              </a:defRPr>
            </a:lvl1pPr>
            <a:lvl2pPr marL="728165" indent="-280064" defTabSz="914874" eaLnBrk="0" hangingPunct="0">
              <a:defRPr sz="3100">
                <a:solidFill>
                  <a:schemeClr val="tx1"/>
                </a:solidFill>
                <a:latin typeface="Palatino Linotype" pitchFamily="18" charset="0"/>
              </a:defRPr>
            </a:lvl2pPr>
            <a:lvl3pPr marL="1120254" indent="-224051" defTabSz="914874" eaLnBrk="0" hangingPunct="0">
              <a:defRPr sz="3100">
                <a:solidFill>
                  <a:schemeClr val="tx1"/>
                </a:solidFill>
                <a:latin typeface="Palatino Linotype" pitchFamily="18" charset="0"/>
              </a:defRPr>
            </a:lvl3pPr>
            <a:lvl4pPr marL="1568356" indent="-224051" defTabSz="914874" eaLnBrk="0" hangingPunct="0">
              <a:defRPr sz="3100">
                <a:solidFill>
                  <a:schemeClr val="tx1"/>
                </a:solidFill>
                <a:latin typeface="Palatino Linotype" pitchFamily="18" charset="0"/>
              </a:defRPr>
            </a:lvl4pPr>
            <a:lvl5pPr marL="2016458" indent="-224051" defTabSz="914874" eaLnBrk="0" hangingPunct="0">
              <a:defRPr sz="3100">
                <a:solidFill>
                  <a:schemeClr val="tx1"/>
                </a:solidFill>
                <a:latin typeface="Palatino Linotype" pitchFamily="18" charset="0"/>
              </a:defRPr>
            </a:lvl5pPr>
            <a:lvl6pPr marL="2464559"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6pPr>
            <a:lvl7pPr marL="2912661"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7pPr>
            <a:lvl8pPr marL="3360763"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8pPr>
            <a:lvl9pPr marL="3808865"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9pPr>
          </a:lstStyle>
          <a:p>
            <a:pPr eaLnBrk="1" hangingPunct="1"/>
            <a:fld id="{AEB41A61-ECFB-43C1-8048-055A01DE86A8}" type="slidenum">
              <a:rPr lang="en-US" sz="1200">
                <a:latin typeface="Arial" panose="020B0604020202020204" pitchFamily="34" charset="0"/>
                <a:cs typeface="Arial" panose="020B0604020202020204" pitchFamily="34" charset="0"/>
              </a:rPr>
              <a:pPr eaLnBrk="1" hangingPunct="1"/>
              <a:t>44</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2221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a:noFill/>
        </p:spPr>
        <p:txBody>
          <a:bodyPr/>
          <a:lstStyle/>
          <a:p>
            <a:pPr>
              <a:spcBef>
                <a:spcPct val="0"/>
              </a:spcBef>
            </a:pPr>
            <a:endParaRPr lang="en-US" dirty="0" smtClean="0"/>
          </a:p>
        </p:txBody>
      </p:sp>
      <p:sp>
        <p:nvSpPr>
          <p:cNvPr id="133124" name="Slide Number Placeholder 3"/>
          <p:cNvSpPr>
            <a:spLocks noGrp="1"/>
          </p:cNvSpPr>
          <p:nvPr>
            <p:ph type="sldNum" sz="quarter" idx="5"/>
          </p:nvPr>
        </p:nvSpPr>
        <p:spPr>
          <a:noFill/>
        </p:spPr>
        <p:txBody>
          <a:bodyPr/>
          <a:lstStyle>
            <a:lvl1pPr defTabSz="914874" eaLnBrk="0" hangingPunct="0">
              <a:defRPr sz="3100">
                <a:solidFill>
                  <a:schemeClr val="tx1"/>
                </a:solidFill>
                <a:latin typeface="Palatino Linotype" pitchFamily="18" charset="0"/>
              </a:defRPr>
            </a:lvl1pPr>
            <a:lvl2pPr marL="728165" indent="-280064" defTabSz="914874" eaLnBrk="0" hangingPunct="0">
              <a:defRPr sz="3100">
                <a:solidFill>
                  <a:schemeClr val="tx1"/>
                </a:solidFill>
                <a:latin typeface="Palatino Linotype" pitchFamily="18" charset="0"/>
              </a:defRPr>
            </a:lvl2pPr>
            <a:lvl3pPr marL="1120254" indent="-224051" defTabSz="914874" eaLnBrk="0" hangingPunct="0">
              <a:defRPr sz="3100">
                <a:solidFill>
                  <a:schemeClr val="tx1"/>
                </a:solidFill>
                <a:latin typeface="Palatino Linotype" pitchFamily="18" charset="0"/>
              </a:defRPr>
            </a:lvl3pPr>
            <a:lvl4pPr marL="1568356" indent="-224051" defTabSz="914874" eaLnBrk="0" hangingPunct="0">
              <a:defRPr sz="3100">
                <a:solidFill>
                  <a:schemeClr val="tx1"/>
                </a:solidFill>
                <a:latin typeface="Palatino Linotype" pitchFamily="18" charset="0"/>
              </a:defRPr>
            </a:lvl4pPr>
            <a:lvl5pPr marL="2016458" indent="-224051" defTabSz="914874" eaLnBrk="0" hangingPunct="0">
              <a:defRPr sz="3100">
                <a:solidFill>
                  <a:schemeClr val="tx1"/>
                </a:solidFill>
                <a:latin typeface="Palatino Linotype" pitchFamily="18" charset="0"/>
              </a:defRPr>
            </a:lvl5pPr>
            <a:lvl6pPr marL="2464559"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6pPr>
            <a:lvl7pPr marL="2912661"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7pPr>
            <a:lvl8pPr marL="3360763"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8pPr>
            <a:lvl9pPr marL="3808865"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9pPr>
          </a:lstStyle>
          <a:p>
            <a:pPr eaLnBrk="1" hangingPunct="1"/>
            <a:fld id="{AEB41A61-ECFB-43C1-8048-055A01DE86A8}" type="slidenum">
              <a:rPr lang="en-US" sz="1200">
                <a:latin typeface="Arial" panose="020B0604020202020204" pitchFamily="34" charset="0"/>
                <a:cs typeface="Arial" panose="020B0604020202020204" pitchFamily="34" charset="0"/>
              </a:rPr>
              <a:pPr eaLnBrk="1" hangingPunct="1"/>
              <a:t>46</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0252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a:noFill/>
        </p:spPr>
        <p:txBody>
          <a:bodyPr/>
          <a:lstStyle/>
          <a:p>
            <a:pPr>
              <a:spcBef>
                <a:spcPct val="0"/>
              </a:spcBef>
            </a:pPr>
            <a:endParaRPr lang="en-US" dirty="0" smtClean="0"/>
          </a:p>
        </p:txBody>
      </p:sp>
      <p:sp>
        <p:nvSpPr>
          <p:cNvPr id="133124" name="Slide Number Placeholder 3"/>
          <p:cNvSpPr>
            <a:spLocks noGrp="1"/>
          </p:cNvSpPr>
          <p:nvPr>
            <p:ph type="sldNum" sz="quarter" idx="5"/>
          </p:nvPr>
        </p:nvSpPr>
        <p:spPr>
          <a:noFill/>
        </p:spPr>
        <p:txBody>
          <a:bodyPr/>
          <a:lstStyle>
            <a:lvl1pPr defTabSz="914874" eaLnBrk="0" hangingPunct="0">
              <a:defRPr sz="3100">
                <a:solidFill>
                  <a:schemeClr val="tx1"/>
                </a:solidFill>
                <a:latin typeface="Palatino Linotype" pitchFamily="18" charset="0"/>
              </a:defRPr>
            </a:lvl1pPr>
            <a:lvl2pPr marL="728165" indent="-280064" defTabSz="914874" eaLnBrk="0" hangingPunct="0">
              <a:defRPr sz="3100">
                <a:solidFill>
                  <a:schemeClr val="tx1"/>
                </a:solidFill>
                <a:latin typeface="Palatino Linotype" pitchFamily="18" charset="0"/>
              </a:defRPr>
            </a:lvl2pPr>
            <a:lvl3pPr marL="1120254" indent="-224051" defTabSz="914874" eaLnBrk="0" hangingPunct="0">
              <a:defRPr sz="3100">
                <a:solidFill>
                  <a:schemeClr val="tx1"/>
                </a:solidFill>
                <a:latin typeface="Palatino Linotype" pitchFamily="18" charset="0"/>
              </a:defRPr>
            </a:lvl3pPr>
            <a:lvl4pPr marL="1568356" indent="-224051" defTabSz="914874" eaLnBrk="0" hangingPunct="0">
              <a:defRPr sz="3100">
                <a:solidFill>
                  <a:schemeClr val="tx1"/>
                </a:solidFill>
                <a:latin typeface="Palatino Linotype" pitchFamily="18" charset="0"/>
              </a:defRPr>
            </a:lvl4pPr>
            <a:lvl5pPr marL="2016458" indent="-224051" defTabSz="914874" eaLnBrk="0" hangingPunct="0">
              <a:defRPr sz="3100">
                <a:solidFill>
                  <a:schemeClr val="tx1"/>
                </a:solidFill>
                <a:latin typeface="Palatino Linotype" pitchFamily="18" charset="0"/>
              </a:defRPr>
            </a:lvl5pPr>
            <a:lvl6pPr marL="2464559"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6pPr>
            <a:lvl7pPr marL="2912661"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7pPr>
            <a:lvl8pPr marL="3360763"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8pPr>
            <a:lvl9pPr marL="3808865"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9pPr>
          </a:lstStyle>
          <a:p>
            <a:pPr eaLnBrk="1" hangingPunct="1"/>
            <a:fld id="{AEB41A61-ECFB-43C1-8048-055A01DE86A8}" type="slidenum">
              <a:rPr lang="en-US" sz="1200">
                <a:latin typeface="Arial" panose="020B0604020202020204" pitchFamily="34" charset="0"/>
                <a:cs typeface="Arial" panose="020B0604020202020204" pitchFamily="34" charset="0"/>
              </a:rPr>
              <a:pPr eaLnBrk="1" hangingPunct="1"/>
              <a:t>47</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52017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a:noFill/>
        </p:spPr>
        <p:txBody>
          <a:bodyPr/>
          <a:lstStyle/>
          <a:p>
            <a:pPr>
              <a:spcBef>
                <a:spcPct val="0"/>
              </a:spcBef>
            </a:pPr>
            <a:endParaRPr lang="en-US" dirty="0" smtClean="0"/>
          </a:p>
        </p:txBody>
      </p:sp>
      <p:sp>
        <p:nvSpPr>
          <p:cNvPr id="133124" name="Slide Number Placeholder 3"/>
          <p:cNvSpPr>
            <a:spLocks noGrp="1"/>
          </p:cNvSpPr>
          <p:nvPr>
            <p:ph type="sldNum" sz="quarter" idx="5"/>
          </p:nvPr>
        </p:nvSpPr>
        <p:spPr>
          <a:noFill/>
        </p:spPr>
        <p:txBody>
          <a:bodyPr/>
          <a:lstStyle>
            <a:lvl1pPr defTabSz="914874" eaLnBrk="0" hangingPunct="0">
              <a:defRPr sz="3100">
                <a:solidFill>
                  <a:schemeClr val="tx1"/>
                </a:solidFill>
                <a:latin typeface="Palatino Linotype" pitchFamily="18" charset="0"/>
              </a:defRPr>
            </a:lvl1pPr>
            <a:lvl2pPr marL="728165" indent="-280064" defTabSz="914874" eaLnBrk="0" hangingPunct="0">
              <a:defRPr sz="3100">
                <a:solidFill>
                  <a:schemeClr val="tx1"/>
                </a:solidFill>
                <a:latin typeface="Palatino Linotype" pitchFamily="18" charset="0"/>
              </a:defRPr>
            </a:lvl2pPr>
            <a:lvl3pPr marL="1120254" indent="-224051" defTabSz="914874" eaLnBrk="0" hangingPunct="0">
              <a:defRPr sz="3100">
                <a:solidFill>
                  <a:schemeClr val="tx1"/>
                </a:solidFill>
                <a:latin typeface="Palatino Linotype" pitchFamily="18" charset="0"/>
              </a:defRPr>
            </a:lvl3pPr>
            <a:lvl4pPr marL="1568356" indent="-224051" defTabSz="914874" eaLnBrk="0" hangingPunct="0">
              <a:defRPr sz="3100">
                <a:solidFill>
                  <a:schemeClr val="tx1"/>
                </a:solidFill>
                <a:latin typeface="Palatino Linotype" pitchFamily="18" charset="0"/>
              </a:defRPr>
            </a:lvl4pPr>
            <a:lvl5pPr marL="2016458" indent="-224051" defTabSz="914874" eaLnBrk="0" hangingPunct="0">
              <a:defRPr sz="3100">
                <a:solidFill>
                  <a:schemeClr val="tx1"/>
                </a:solidFill>
                <a:latin typeface="Palatino Linotype" pitchFamily="18" charset="0"/>
              </a:defRPr>
            </a:lvl5pPr>
            <a:lvl6pPr marL="2464559"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6pPr>
            <a:lvl7pPr marL="2912661"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7pPr>
            <a:lvl8pPr marL="3360763"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8pPr>
            <a:lvl9pPr marL="3808865"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9pPr>
          </a:lstStyle>
          <a:p>
            <a:pPr eaLnBrk="1" hangingPunct="1"/>
            <a:fld id="{AEB41A61-ECFB-43C1-8048-055A01DE86A8}" type="slidenum">
              <a:rPr lang="en-US" sz="1200">
                <a:latin typeface="Arial" panose="020B0604020202020204" pitchFamily="34" charset="0"/>
                <a:cs typeface="Arial" panose="020B0604020202020204" pitchFamily="34" charset="0"/>
              </a:rPr>
              <a:pPr eaLnBrk="1" hangingPunct="1"/>
              <a:t>49</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3183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4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4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824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757" indent="-285676">
              <a:defRPr>
                <a:solidFill>
                  <a:schemeClr val="tx1"/>
                </a:solidFill>
                <a:latin typeface="Arial" pitchFamily="34" charset="0"/>
              </a:defRPr>
            </a:lvl2pPr>
            <a:lvl3pPr marL="1142704" indent="-228541">
              <a:defRPr>
                <a:solidFill>
                  <a:schemeClr val="tx1"/>
                </a:solidFill>
                <a:latin typeface="Arial" pitchFamily="34" charset="0"/>
              </a:defRPr>
            </a:lvl3pPr>
            <a:lvl4pPr marL="1599786" indent="-228541">
              <a:defRPr>
                <a:solidFill>
                  <a:schemeClr val="tx1"/>
                </a:solidFill>
                <a:latin typeface="Arial" pitchFamily="34" charset="0"/>
              </a:defRPr>
            </a:lvl4pPr>
            <a:lvl5pPr marL="2056866" indent="-228541">
              <a:defRPr>
                <a:solidFill>
                  <a:schemeClr val="tx1"/>
                </a:solidFill>
                <a:latin typeface="Arial" pitchFamily="34" charset="0"/>
              </a:defRPr>
            </a:lvl5pPr>
            <a:lvl6pPr marL="2513948" indent="-228541" fontAlgn="base">
              <a:spcBef>
                <a:spcPct val="0"/>
              </a:spcBef>
              <a:spcAft>
                <a:spcPct val="0"/>
              </a:spcAft>
              <a:defRPr>
                <a:solidFill>
                  <a:schemeClr val="tx1"/>
                </a:solidFill>
                <a:latin typeface="Arial" pitchFamily="34" charset="0"/>
              </a:defRPr>
            </a:lvl6pPr>
            <a:lvl7pPr marL="2971031" indent="-228541" fontAlgn="base">
              <a:spcBef>
                <a:spcPct val="0"/>
              </a:spcBef>
              <a:spcAft>
                <a:spcPct val="0"/>
              </a:spcAft>
              <a:defRPr>
                <a:solidFill>
                  <a:schemeClr val="tx1"/>
                </a:solidFill>
                <a:latin typeface="Arial" pitchFamily="34" charset="0"/>
              </a:defRPr>
            </a:lvl7pPr>
            <a:lvl8pPr marL="3428112" indent="-228541" fontAlgn="base">
              <a:spcBef>
                <a:spcPct val="0"/>
              </a:spcBef>
              <a:spcAft>
                <a:spcPct val="0"/>
              </a:spcAft>
              <a:defRPr>
                <a:solidFill>
                  <a:schemeClr val="tx1"/>
                </a:solidFill>
                <a:latin typeface="Arial" pitchFamily="34" charset="0"/>
              </a:defRPr>
            </a:lvl8pPr>
            <a:lvl9pPr marL="3885193" indent="-228541"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4EB0AB61-96B1-4A2D-9F1C-4E9AEC01F44C}" type="slidenum">
              <a:rPr lang="en-US">
                <a:cs typeface="Arial" panose="020B0604020202020204" pitchFamily="34" charset="0"/>
              </a:rPr>
              <a:pPr fontAlgn="base">
                <a:spcBef>
                  <a:spcPct val="0"/>
                </a:spcBef>
                <a:spcAft>
                  <a:spcPct val="0"/>
                </a:spcAft>
              </a:pPr>
              <a:t>5</a:t>
            </a:fld>
            <a:endParaRPr lang="en-US" dirty="0">
              <a:cs typeface="Arial" panose="020B0604020202020204" pitchFamily="34" charset="0"/>
            </a:endParaRPr>
          </a:p>
        </p:txBody>
      </p:sp>
    </p:spTree>
    <p:extLst>
      <p:ext uri="{BB962C8B-B14F-4D97-AF65-F5344CB8AC3E}">
        <p14:creationId xmlns:p14="http://schemas.microsoft.com/office/powerpoint/2010/main" val="32137680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a:noFill/>
        </p:spPr>
        <p:txBody>
          <a:bodyPr/>
          <a:lstStyle/>
          <a:p>
            <a:pPr>
              <a:spcBef>
                <a:spcPct val="0"/>
              </a:spcBef>
            </a:pPr>
            <a:endParaRPr lang="en-US" dirty="0" smtClean="0"/>
          </a:p>
        </p:txBody>
      </p:sp>
      <p:sp>
        <p:nvSpPr>
          <p:cNvPr id="133124" name="Slide Number Placeholder 3"/>
          <p:cNvSpPr>
            <a:spLocks noGrp="1"/>
          </p:cNvSpPr>
          <p:nvPr>
            <p:ph type="sldNum" sz="quarter" idx="5"/>
          </p:nvPr>
        </p:nvSpPr>
        <p:spPr>
          <a:noFill/>
        </p:spPr>
        <p:txBody>
          <a:bodyPr/>
          <a:lstStyle>
            <a:lvl1pPr defTabSz="914874" eaLnBrk="0" hangingPunct="0">
              <a:defRPr sz="3100">
                <a:solidFill>
                  <a:schemeClr val="tx1"/>
                </a:solidFill>
                <a:latin typeface="Palatino Linotype" pitchFamily="18" charset="0"/>
              </a:defRPr>
            </a:lvl1pPr>
            <a:lvl2pPr marL="728165" indent="-280064" defTabSz="914874" eaLnBrk="0" hangingPunct="0">
              <a:defRPr sz="3100">
                <a:solidFill>
                  <a:schemeClr val="tx1"/>
                </a:solidFill>
                <a:latin typeface="Palatino Linotype" pitchFamily="18" charset="0"/>
              </a:defRPr>
            </a:lvl2pPr>
            <a:lvl3pPr marL="1120254" indent="-224051" defTabSz="914874" eaLnBrk="0" hangingPunct="0">
              <a:defRPr sz="3100">
                <a:solidFill>
                  <a:schemeClr val="tx1"/>
                </a:solidFill>
                <a:latin typeface="Palatino Linotype" pitchFamily="18" charset="0"/>
              </a:defRPr>
            </a:lvl3pPr>
            <a:lvl4pPr marL="1568356" indent="-224051" defTabSz="914874" eaLnBrk="0" hangingPunct="0">
              <a:defRPr sz="3100">
                <a:solidFill>
                  <a:schemeClr val="tx1"/>
                </a:solidFill>
                <a:latin typeface="Palatino Linotype" pitchFamily="18" charset="0"/>
              </a:defRPr>
            </a:lvl4pPr>
            <a:lvl5pPr marL="2016458" indent="-224051" defTabSz="914874" eaLnBrk="0" hangingPunct="0">
              <a:defRPr sz="3100">
                <a:solidFill>
                  <a:schemeClr val="tx1"/>
                </a:solidFill>
                <a:latin typeface="Palatino Linotype" pitchFamily="18" charset="0"/>
              </a:defRPr>
            </a:lvl5pPr>
            <a:lvl6pPr marL="2464559"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6pPr>
            <a:lvl7pPr marL="2912661"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7pPr>
            <a:lvl8pPr marL="3360763"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8pPr>
            <a:lvl9pPr marL="3808865"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9pPr>
          </a:lstStyle>
          <a:p>
            <a:pPr eaLnBrk="1" hangingPunct="1"/>
            <a:fld id="{AEB41A61-ECFB-43C1-8048-055A01DE86A8}" type="slidenum">
              <a:rPr lang="en-US" sz="1200">
                <a:latin typeface="Arial" panose="020B0604020202020204" pitchFamily="34" charset="0"/>
                <a:cs typeface="Arial" panose="020B0604020202020204" pitchFamily="34" charset="0"/>
              </a:rPr>
              <a:pPr eaLnBrk="1" hangingPunct="1"/>
              <a:t>51</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77878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a:noFill/>
        </p:spPr>
        <p:txBody>
          <a:bodyPr/>
          <a:lstStyle/>
          <a:p>
            <a:pPr>
              <a:spcBef>
                <a:spcPct val="0"/>
              </a:spcBef>
            </a:pPr>
            <a:endParaRPr lang="en-US" dirty="0" smtClean="0"/>
          </a:p>
        </p:txBody>
      </p:sp>
      <p:sp>
        <p:nvSpPr>
          <p:cNvPr id="133124" name="Slide Number Placeholder 3"/>
          <p:cNvSpPr>
            <a:spLocks noGrp="1"/>
          </p:cNvSpPr>
          <p:nvPr>
            <p:ph type="sldNum" sz="quarter" idx="5"/>
          </p:nvPr>
        </p:nvSpPr>
        <p:spPr>
          <a:noFill/>
        </p:spPr>
        <p:txBody>
          <a:bodyPr/>
          <a:lstStyle>
            <a:lvl1pPr defTabSz="914874" eaLnBrk="0" hangingPunct="0">
              <a:defRPr sz="3100">
                <a:solidFill>
                  <a:schemeClr val="tx1"/>
                </a:solidFill>
                <a:latin typeface="Palatino Linotype" pitchFamily="18" charset="0"/>
              </a:defRPr>
            </a:lvl1pPr>
            <a:lvl2pPr marL="728165" indent="-280064" defTabSz="914874" eaLnBrk="0" hangingPunct="0">
              <a:defRPr sz="3100">
                <a:solidFill>
                  <a:schemeClr val="tx1"/>
                </a:solidFill>
                <a:latin typeface="Palatino Linotype" pitchFamily="18" charset="0"/>
              </a:defRPr>
            </a:lvl2pPr>
            <a:lvl3pPr marL="1120254" indent="-224051" defTabSz="914874" eaLnBrk="0" hangingPunct="0">
              <a:defRPr sz="3100">
                <a:solidFill>
                  <a:schemeClr val="tx1"/>
                </a:solidFill>
                <a:latin typeface="Palatino Linotype" pitchFamily="18" charset="0"/>
              </a:defRPr>
            </a:lvl3pPr>
            <a:lvl4pPr marL="1568356" indent="-224051" defTabSz="914874" eaLnBrk="0" hangingPunct="0">
              <a:defRPr sz="3100">
                <a:solidFill>
                  <a:schemeClr val="tx1"/>
                </a:solidFill>
                <a:latin typeface="Palatino Linotype" pitchFamily="18" charset="0"/>
              </a:defRPr>
            </a:lvl4pPr>
            <a:lvl5pPr marL="2016458" indent="-224051" defTabSz="914874" eaLnBrk="0" hangingPunct="0">
              <a:defRPr sz="3100">
                <a:solidFill>
                  <a:schemeClr val="tx1"/>
                </a:solidFill>
                <a:latin typeface="Palatino Linotype" pitchFamily="18" charset="0"/>
              </a:defRPr>
            </a:lvl5pPr>
            <a:lvl6pPr marL="2464559"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6pPr>
            <a:lvl7pPr marL="2912661"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7pPr>
            <a:lvl8pPr marL="3360763"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8pPr>
            <a:lvl9pPr marL="3808865"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9pPr>
          </a:lstStyle>
          <a:p>
            <a:pPr eaLnBrk="1" hangingPunct="1"/>
            <a:fld id="{AEB41A61-ECFB-43C1-8048-055A01DE86A8}" type="slidenum">
              <a:rPr lang="en-US" sz="1200">
                <a:latin typeface="Arial" panose="020B0604020202020204" pitchFamily="34" charset="0"/>
                <a:cs typeface="Arial" panose="020B0604020202020204" pitchFamily="34" charset="0"/>
              </a:rPr>
              <a:pPr eaLnBrk="1" hangingPunct="1"/>
              <a:t>52</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20352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a:noFill/>
        </p:spPr>
        <p:txBody>
          <a:bodyPr/>
          <a:lstStyle/>
          <a:p>
            <a:pPr>
              <a:spcBef>
                <a:spcPct val="0"/>
              </a:spcBef>
            </a:pPr>
            <a:endParaRPr lang="en-US" dirty="0" smtClean="0"/>
          </a:p>
        </p:txBody>
      </p:sp>
      <p:sp>
        <p:nvSpPr>
          <p:cNvPr id="133124" name="Slide Number Placeholder 3"/>
          <p:cNvSpPr>
            <a:spLocks noGrp="1"/>
          </p:cNvSpPr>
          <p:nvPr>
            <p:ph type="sldNum" sz="quarter" idx="5"/>
          </p:nvPr>
        </p:nvSpPr>
        <p:spPr>
          <a:noFill/>
        </p:spPr>
        <p:txBody>
          <a:bodyPr/>
          <a:lstStyle>
            <a:lvl1pPr defTabSz="914874" eaLnBrk="0" hangingPunct="0">
              <a:defRPr sz="3100">
                <a:solidFill>
                  <a:schemeClr val="tx1"/>
                </a:solidFill>
                <a:latin typeface="Palatino Linotype" pitchFamily="18" charset="0"/>
              </a:defRPr>
            </a:lvl1pPr>
            <a:lvl2pPr marL="728165" indent="-280064" defTabSz="914874" eaLnBrk="0" hangingPunct="0">
              <a:defRPr sz="3100">
                <a:solidFill>
                  <a:schemeClr val="tx1"/>
                </a:solidFill>
                <a:latin typeface="Palatino Linotype" pitchFamily="18" charset="0"/>
              </a:defRPr>
            </a:lvl2pPr>
            <a:lvl3pPr marL="1120254" indent="-224051" defTabSz="914874" eaLnBrk="0" hangingPunct="0">
              <a:defRPr sz="3100">
                <a:solidFill>
                  <a:schemeClr val="tx1"/>
                </a:solidFill>
                <a:latin typeface="Palatino Linotype" pitchFamily="18" charset="0"/>
              </a:defRPr>
            </a:lvl3pPr>
            <a:lvl4pPr marL="1568356" indent="-224051" defTabSz="914874" eaLnBrk="0" hangingPunct="0">
              <a:defRPr sz="3100">
                <a:solidFill>
                  <a:schemeClr val="tx1"/>
                </a:solidFill>
                <a:latin typeface="Palatino Linotype" pitchFamily="18" charset="0"/>
              </a:defRPr>
            </a:lvl4pPr>
            <a:lvl5pPr marL="2016458" indent="-224051" defTabSz="914874" eaLnBrk="0" hangingPunct="0">
              <a:defRPr sz="3100">
                <a:solidFill>
                  <a:schemeClr val="tx1"/>
                </a:solidFill>
                <a:latin typeface="Palatino Linotype" pitchFamily="18" charset="0"/>
              </a:defRPr>
            </a:lvl5pPr>
            <a:lvl6pPr marL="2464559"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6pPr>
            <a:lvl7pPr marL="2912661"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7pPr>
            <a:lvl8pPr marL="3360763"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8pPr>
            <a:lvl9pPr marL="3808865"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9pPr>
          </a:lstStyle>
          <a:p>
            <a:pPr eaLnBrk="1" hangingPunct="1"/>
            <a:fld id="{AEB41A61-ECFB-43C1-8048-055A01DE86A8}" type="slidenum">
              <a:rPr lang="en-US" sz="1200">
                <a:latin typeface="Arial" panose="020B0604020202020204" pitchFamily="34" charset="0"/>
                <a:cs typeface="Arial" panose="020B0604020202020204" pitchFamily="34" charset="0"/>
              </a:rPr>
              <a:pPr eaLnBrk="1" hangingPunct="1"/>
              <a:t>53</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90091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a:noFill/>
        </p:spPr>
        <p:txBody>
          <a:bodyPr/>
          <a:lstStyle/>
          <a:p>
            <a:pPr>
              <a:spcBef>
                <a:spcPct val="0"/>
              </a:spcBef>
            </a:pPr>
            <a:endParaRPr lang="en-US" dirty="0" smtClean="0"/>
          </a:p>
        </p:txBody>
      </p:sp>
      <p:sp>
        <p:nvSpPr>
          <p:cNvPr id="133124" name="Slide Number Placeholder 3"/>
          <p:cNvSpPr>
            <a:spLocks noGrp="1"/>
          </p:cNvSpPr>
          <p:nvPr>
            <p:ph type="sldNum" sz="quarter" idx="5"/>
          </p:nvPr>
        </p:nvSpPr>
        <p:spPr>
          <a:noFill/>
        </p:spPr>
        <p:txBody>
          <a:bodyPr/>
          <a:lstStyle>
            <a:lvl1pPr defTabSz="914874" eaLnBrk="0" hangingPunct="0">
              <a:defRPr sz="3100">
                <a:solidFill>
                  <a:schemeClr val="tx1"/>
                </a:solidFill>
                <a:latin typeface="Palatino Linotype" pitchFamily="18" charset="0"/>
              </a:defRPr>
            </a:lvl1pPr>
            <a:lvl2pPr marL="728165" indent="-280064" defTabSz="914874" eaLnBrk="0" hangingPunct="0">
              <a:defRPr sz="3100">
                <a:solidFill>
                  <a:schemeClr val="tx1"/>
                </a:solidFill>
                <a:latin typeface="Palatino Linotype" pitchFamily="18" charset="0"/>
              </a:defRPr>
            </a:lvl2pPr>
            <a:lvl3pPr marL="1120254" indent="-224051" defTabSz="914874" eaLnBrk="0" hangingPunct="0">
              <a:defRPr sz="3100">
                <a:solidFill>
                  <a:schemeClr val="tx1"/>
                </a:solidFill>
                <a:latin typeface="Palatino Linotype" pitchFamily="18" charset="0"/>
              </a:defRPr>
            </a:lvl3pPr>
            <a:lvl4pPr marL="1568356" indent="-224051" defTabSz="914874" eaLnBrk="0" hangingPunct="0">
              <a:defRPr sz="3100">
                <a:solidFill>
                  <a:schemeClr val="tx1"/>
                </a:solidFill>
                <a:latin typeface="Palatino Linotype" pitchFamily="18" charset="0"/>
              </a:defRPr>
            </a:lvl4pPr>
            <a:lvl5pPr marL="2016458" indent="-224051" defTabSz="914874" eaLnBrk="0" hangingPunct="0">
              <a:defRPr sz="3100">
                <a:solidFill>
                  <a:schemeClr val="tx1"/>
                </a:solidFill>
                <a:latin typeface="Palatino Linotype" pitchFamily="18" charset="0"/>
              </a:defRPr>
            </a:lvl5pPr>
            <a:lvl6pPr marL="2464559"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6pPr>
            <a:lvl7pPr marL="2912661"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7pPr>
            <a:lvl8pPr marL="3360763"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8pPr>
            <a:lvl9pPr marL="3808865"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9pPr>
          </a:lstStyle>
          <a:p>
            <a:pPr eaLnBrk="1" hangingPunct="1"/>
            <a:fld id="{AEB41A61-ECFB-43C1-8048-055A01DE86A8}" type="slidenum">
              <a:rPr lang="en-US" sz="1200">
                <a:latin typeface="Arial" panose="020B0604020202020204" pitchFamily="34" charset="0"/>
                <a:cs typeface="Arial" panose="020B0604020202020204" pitchFamily="34" charset="0"/>
              </a:rPr>
              <a:pPr eaLnBrk="1" hangingPunct="1"/>
              <a:t>55</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1261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a:noFill/>
        </p:spPr>
        <p:txBody>
          <a:bodyPr/>
          <a:lstStyle/>
          <a:p>
            <a:pPr>
              <a:spcBef>
                <a:spcPct val="0"/>
              </a:spcBef>
            </a:pPr>
            <a:endParaRPr lang="en-US" dirty="0" smtClean="0"/>
          </a:p>
        </p:txBody>
      </p:sp>
      <p:sp>
        <p:nvSpPr>
          <p:cNvPr id="133124" name="Slide Number Placeholder 3"/>
          <p:cNvSpPr>
            <a:spLocks noGrp="1"/>
          </p:cNvSpPr>
          <p:nvPr>
            <p:ph type="sldNum" sz="quarter" idx="5"/>
          </p:nvPr>
        </p:nvSpPr>
        <p:spPr>
          <a:noFill/>
        </p:spPr>
        <p:txBody>
          <a:bodyPr/>
          <a:lstStyle>
            <a:lvl1pPr defTabSz="914874" eaLnBrk="0" hangingPunct="0">
              <a:defRPr sz="3100">
                <a:solidFill>
                  <a:schemeClr val="tx1"/>
                </a:solidFill>
                <a:latin typeface="Palatino Linotype" pitchFamily="18" charset="0"/>
              </a:defRPr>
            </a:lvl1pPr>
            <a:lvl2pPr marL="728165" indent="-280064" defTabSz="914874" eaLnBrk="0" hangingPunct="0">
              <a:defRPr sz="3100">
                <a:solidFill>
                  <a:schemeClr val="tx1"/>
                </a:solidFill>
                <a:latin typeface="Palatino Linotype" pitchFamily="18" charset="0"/>
              </a:defRPr>
            </a:lvl2pPr>
            <a:lvl3pPr marL="1120254" indent="-224051" defTabSz="914874" eaLnBrk="0" hangingPunct="0">
              <a:defRPr sz="3100">
                <a:solidFill>
                  <a:schemeClr val="tx1"/>
                </a:solidFill>
                <a:latin typeface="Palatino Linotype" pitchFamily="18" charset="0"/>
              </a:defRPr>
            </a:lvl3pPr>
            <a:lvl4pPr marL="1568356" indent="-224051" defTabSz="914874" eaLnBrk="0" hangingPunct="0">
              <a:defRPr sz="3100">
                <a:solidFill>
                  <a:schemeClr val="tx1"/>
                </a:solidFill>
                <a:latin typeface="Palatino Linotype" pitchFamily="18" charset="0"/>
              </a:defRPr>
            </a:lvl4pPr>
            <a:lvl5pPr marL="2016458" indent="-224051" defTabSz="914874" eaLnBrk="0" hangingPunct="0">
              <a:defRPr sz="3100">
                <a:solidFill>
                  <a:schemeClr val="tx1"/>
                </a:solidFill>
                <a:latin typeface="Palatino Linotype" pitchFamily="18" charset="0"/>
              </a:defRPr>
            </a:lvl5pPr>
            <a:lvl6pPr marL="2464559"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6pPr>
            <a:lvl7pPr marL="2912661"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7pPr>
            <a:lvl8pPr marL="3360763"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8pPr>
            <a:lvl9pPr marL="3808865"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9pPr>
          </a:lstStyle>
          <a:p>
            <a:pPr eaLnBrk="1" hangingPunct="1"/>
            <a:fld id="{AEB41A61-ECFB-43C1-8048-055A01DE86A8}" type="slidenum">
              <a:rPr lang="en-US" sz="1200">
                <a:latin typeface="Arial" panose="020B0604020202020204" pitchFamily="34" charset="0"/>
                <a:cs typeface="Arial" panose="020B0604020202020204" pitchFamily="34" charset="0"/>
              </a:rPr>
              <a:pPr eaLnBrk="1" hangingPunct="1"/>
              <a:t>56</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74537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a:noFill/>
        </p:spPr>
        <p:txBody>
          <a:bodyPr/>
          <a:lstStyle/>
          <a:p>
            <a:pPr>
              <a:spcBef>
                <a:spcPct val="0"/>
              </a:spcBef>
            </a:pPr>
            <a:endParaRPr lang="en-US" dirty="0" smtClean="0"/>
          </a:p>
        </p:txBody>
      </p:sp>
      <p:sp>
        <p:nvSpPr>
          <p:cNvPr id="133124" name="Slide Number Placeholder 3"/>
          <p:cNvSpPr>
            <a:spLocks noGrp="1"/>
          </p:cNvSpPr>
          <p:nvPr>
            <p:ph type="sldNum" sz="quarter" idx="5"/>
          </p:nvPr>
        </p:nvSpPr>
        <p:spPr>
          <a:noFill/>
        </p:spPr>
        <p:txBody>
          <a:bodyPr/>
          <a:lstStyle>
            <a:lvl1pPr defTabSz="914874" eaLnBrk="0" hangingPunct="0">
              <a:defRPr sz="3100">
                <a:solidFill>
                  <a:schemeClr val="tx1"/>
                </a:solidFill>
                <a:latin typeface="Palatino Linotype" pitchFamily="18" charset="0"/>
              </a:defRPr>
            </a:lvl1pPr>
            <a:lvl2pPr marL="728165" indent="-280064" defTabSz="914874" eaLnBrk="0" hangingPunct="0">
              <a:defRPr sz="3100">
                <a:solidFill>
                  <a:schemeClr val="tx1"/>
                </a:solidFill>
                <a:latin typeface="Palatino Linotype" pitchFamily="18" charset="0"/>
              </a:defRPr>
            </a:lvl2pPr>
            <a:lvl3pPr marL="1120254" indent="-224051" defTabSz="914874" eaLnBrk="0" hangingPunct="0">
              <a:defRPr sz="3100">
                <a:solidFill>
                  <a:schemeClr val="tx1"/>
                </a:solidFill>
                <a:latin typeface="Palatino Linotype" pitchFamily="18" charset="0"/>
              </a:defRPr>
            </a:lvl3pPr>
            <a:lvl4pPr marL="1568356" indent="-224051" defTabSz="914874" eaLnBrk="0" hangingPunct="0">
              <a:defRPr sz="3100">
                <a:solidFill>
                  <a:schemeClr val="tx1"/>
                </a:solidFill>
                <a:latin typeface="Palatino Linotype" pitchFamily="18" charset="0"/>
              </a:defRPr>
            </a:lvl4pPr>
            <a:lvl5pPr marL="2016458" indent="-224051" defTabSz="914874" eaLnBrk="0" hangingPunct="0">
              <a:defRPr sz="3100">
                <a:solidFill>
                  <a:schemeClr val="tx1"/>
                </a:solidFill>
                <a:latin typeface="Palatino Linotype" pitchFamily="18" charset="0"/>
              </a:defRPr>
            </a:lvl5pPr>
            <a:lvl6pPr marL="2464559"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6pPr>
            <a:lvl7pPr marL="2912661"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7pPr>
            <a:lvl8pPr marL="3360763"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8pPr>
            <a:lvl9pPr marL="3808865"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9pPr>
          </a:lstStyle>
          <a:p>
            <a:pPr eaLnBrk="1" hangingPunct="1"/>
            <a:fld id="{AEB41A61-ECFB-43C1-8048-055A01DE86A8}" type="slidenum">
              <a:rPr lang="en-US" sz="1200">
                <a:latin typeface="Arial" panose="020B0604020202020204" pitchFamily="34" charset="0"/>
                <a:cs typeface="Arial" panose="020B0604020202020204" pitchFamily="34" charset="0"/>
              </a:rPr>
              <a:pPr eaLnBrk="1" hangingPunct="1"/>
              <a:t>57</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0941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a:noFill/>
        </p:spPr>
        <p:txBody>
          <a:bodyPr/>
          <a:lstStyle/>
          <a:p>
            <a:pPr>
              <a:spcBef>
                <a:spcPct val="0"/>
              </a:spcBef>
            </a:pPr>
            <a:endParaRPr lang="en-US" dirty="0" smtClean="0"/>
          </a:p>
        </p:txBody>
      </p:sp>
      <p:sp>
        <p:nvSpPr>
          <p:cNvPr id="133124" name="Slide Number Placeholder 3"/>
          <p:cNvSpPr>
            <a:spLocks noGrp="1"/>
          </p:cNvSpPr>
          <p:nvPr>
            <p:ph type="sldNum" sz="quarter" idx="5"/>
          </p:nvPr>
        </p:nvSpPr>
        <p:spPr>
          <a:noFill/>
        </p:spPr>
        <p:txBody>
          <a:bodyPr/>
          <a:lstStyle>
            <a:lvl1pPr defTabSz="914874" eaLnBrk="0" hangingPunct="0">
              <a:defRPr sz="3100">
                <a:solidFill>
                  <a:schemeClr val="tx1"/>
                </a:solidFill>
                <a:latin typeface="Palatino Linotype" pitchFamily="18" charset="0"/>
              </a:defRPr>
            </a:lvl1pPr>
            <a:lvl2pPr marL="728165" indent="-280064" defTabSz="914874" eaLnBrk="0" hangingPunct="0">
              <a:defRPr sz="3100">
                <a:solidFill>
                  <a:schemeClr val="tx1"/>
                </a:solidFill>
                <a:latin typeface="Palatino Linotype" pitchFamily="18" charset="0"/>
              </a:defRPr>
            </a:lvl2pPr>
            <a:lvl3pPr marL="1120254" indent="-224051" defTabSz="914874" eaLnBrk="0" hangingPunct="0">
              <a:defRPr sz="3100">
                <a:solidFill>
                  <a:schemeClr val="tx1"/>
                </a:solidFill>
                <a:latin typeface="Palatino Linotype" pitchFamily="18" charset="0"/>
              </a:defRPr>
            </a:lvl3pPr>
            <a:lvl4pPr marL="1568356" indent="-224051" defTabSz="914874" eaLnBrk="0" hangingPunct="0">
              <a:defRPr sz="3100">
                <a:solidFill>
                  <a:schemeClr val="tx1"/>
                </a:solidFill>
                <a:latin typeface="Palatino Linotype" pitchFamily="18" charset="0"/>
              </a:defRPr>
            </a:lvl4pPr>
            <a:lvl5pPr marL="2016458" indent="-224051" defTabSz="914874" eaLnBrk="0" hangingPunct="0">
              <a:defRPr sz="3100">
                <a:solidFill>
                  <a:schemeClr val="tx1"/>
                </a:solidFill>
                <a:latin typeface="Palatino Linotype" pitchFamily="18" charset="0"/>
              </a:defRPr>
            </a:lvl5pPr>
            <a:lvl6pPr marL="2464559"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6pPr>
            <a:lvl7pPr marL="2912661"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7pPr>
            <a:lvl8pPr marL="3360763"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8pPr>
            <a:lvl9pPr marL="3808865"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9pPr>
          </a:lstStyle>
          <a:p>
            <a:pPr eaLnBrk="1" hangingPunct="1"/>
            <a:fld id="{AEB41A61-ECFB-43C1-8048-055A01DE86A8}" type="slidenum">
              <a:rPr lang="en-US" sz="1200">
                <a:latin typeface="Arial" panose="020B0604020202020204" pitchFamily="34" charset="0"/>
                <a:cs typeface="Arial" panose="020B0604020202020204" pitchFamily="34" charset="0"/>
              </a:rPr>
              <a:pPr eaLnBrk="1" hangingPunct="1"/>
              <a:t>58</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88918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a:noFill/>
        </p:spPr>
        <p:txBody>
          <a:bodyPr/>
          <a:lstStyle/>
          <a:p>
            <a:pPr>
              <a:spcBef>
                <a:spcPct val="0"/>
              </a:spcBef>
            </a:pPr>
            <a:endParaRPr lang="en-US" dirty="0" smtClean="0"/>
          </a:p>
        </p:txBody>
      </p:sp>
      <p:sp>
        <p:nvSpPr>
          <p:cNvPr id="133124" name="Slide Number Placeholder 3"/>
          <p:cNvSpPr>
            <a:spLocks noGrp="1"/>
          </p:cNvSpPr>
          <p:nvPr>
            <p:ph type="sldNum" sz="quarter" idx="5"/>
          </p:nvPr>
        </p:nvSpPr>
        <p:spPr>
          <a:noFill/>
        </p:spPr>
        <p:txBody>
          <a:bodyPr/>
          <a:lstStyle>
            <a:lvl1pPr defTabSz="914874" eaLnBrk="0" hangingPunct="0">
              <a:defRPr sz="3100">
                <a:solidFill>
                  <a:schemeClr val="tx1"/>
                </a:solidFill>
                <a:latin typeface="Palatino Linotype" pitchFamily="18" charset="0"/>
              </a:defRPr>
            </a:lvl1pPr>
            <a:lvl2pPr marL="728165" indent="-280064" defTabSz="914874" eaLnBrk="0" hangingPunct="0">
              <a:defRPr sz="3100">
                <a:solidFill>
                  <a:schemeClr val="tx1"/>
                </a:solidFill>
                <a:latin typeface="Palatino Linotype" pitchFamily="18" charset="0"/>
              </a:defRPr>
            </a:lvl2pPr>
            <a:lvl3pPr marL="1120254" indent="-224051" defTabSz="914874" eaLnBrk="0" hangingPunct="0">
              <a:defRPr sz="3100">
                <a:solidFill>
                  <a:schemeClr val="tx1"/>
                </a:solidFill>
                <a:latin typeface="Palatino Linotype" pitchFamily="18" charset="0"/>
              </a:defRPr>
            </a:lvl3pPr>
            <a:lvl4pPr marL="1568356" indent="-224051" defTabSz="914874" eaLnBrk="0" hangingPunct="0">
              <a:defRPr sz="3100">
                <a:solidFill>
                  <a:schemeClr val="tx1"/>
                </a:solidFill>
                <a:latin typeface="Palatino Linotype" pitchFamily="18" charset="0"/>
              </a:defRPr>
            </a:lvl4pPr>
            <a:lvl5pPr marL="2016458" indent="-224051" defTabSz="914874" eaLnBrk="0" hangingPunct="0">
              <a:defRPr sz="3100">
                <a:solidFill>
                  <a:schemeClr val="tx1"/>
                </a:solidFill>
                <a:latin typeface="Palatino Linotype" pitchFamily="18" charset="0"/>
              </a:defRPr>
            </a:lvl5pPr>
            <a:lvl6pPr marL="2464559"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6pPr>
            <a:lvl7pPr marL="2912661"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7pPr>
            <a:lvl8pPr marL="3360763"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8pPr>
            <a:lvl9pPr marL="3808865"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9pPr>
          </a:lstStyle>
          <a:p>
            <a:pPr eaLnBrk="1" hangingPunct="1"/>
            <a:fld id="{AEB41A61-ECFB-43C1-8048-055A01DE86A8}" type="slidenum">
              <a:rPr lang="en-US" sz="1200">
                <a:latin typeface="Arial" panose="020B0604020202020204" pitchFamily="34" charset="0"/>
                <a:cs typeface="Arial" panose="020B0604020202020204" pitchFamily="34" charset="0"/>
              </a:rPr>
              <a:pPr eaLnBrk="1" hangingPunct="1"/>
              <a:t>59</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37639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a:noFill/>
        </p:spPr>
        <p:txBody>
          <a:bodyPr/>
          <a:lstStyle/>
          <a:p>
            <a:pPr>
              <a:spcBef>
                <a:spcPct val="0"/>
              </a:spcBef>
            </a:pPr>
            <a:endParaRPr lang="en-US" dirty="0" smtClean="0"/>
          </a:p>
        </p:txBody>
      </p:sp>
      <p:sp>
        <p:nvSpPr>
          <p:cNvPr id="133124" name="Slide Number Placeholder 3"/>
          <p:cNvSpPr>
            <a:spLocks noGrp="1"/>
          </p:cNvSpPr>
          <p:nvPr>
            <p:ph type="sldNum" sz="quarter" idx="5"/>
          </p:nvPr>
        </p:nvSpPr>
        <p:spPr>
          <a:noFill/>
        </p:spPr>
        <p:txBody>
          <a:bodyPr/>
          <a:lstStyle>
            <a:lvl1pPr defTabSz="914874" eaLnBrk="0" hangingPunct="0">
              <a:defRPr sz="3100">
                <a:solidFill>
                  <a:schemeClr val="tx1"/>
                </a:solidFill>
                <a:latin typeface="Palatino Linotype" pitchFamily="18" charset="0"/>
              </a:defRPr>
            </a:lvl1pPr>
            <a:lvl2pPr marL="728165" indent="-280064" defTabSz="914874" eaLnBrk="0" hangingPunct="0">
              <a:defRPr sz="3100">
                <a:solidFill>
                  <a:schemeClr val="tx1"/>
                </a:solidFill>
                <a:latin typeface="Palatino Linotype" pitchFamily="18" charset="0"/>
              </a:defRPr>
            </a:lvl2pPr>
            <a:lvl3pPr marL="1120254" indent="-224051" defTabSz="914874" eaLnBrk="0" hangingPunct="0">
              <a:defRPr sz="3100">
                <a:solidFill>
                  <a:schemeClr val="tx1"/>
                </a:solidFill>
                <a:latin typeface="Palatino Linotype" pitchFamily="18" charset="0"/>
              </a:defRPr>
            </a:lvl3pPr>
            <a:lvl4pPr marL="1568356" indent="-224051" defTabSz="914874" eaLnBrk="0" hangingPunct="0">
              <a:defRPr sz="3100">
                <a:solidFill>
                  <a:schemeClr val="tx1"/>
                </a:solidFill>
                <a:latin typeface="Palatino Linotype" pitchFamily="18" charset="0"/>
              </a:defRPr>
            </a:lvl4pPr>
            <a:lvl5pPr marL="2016458" indent="-224051" defTabSz="914874" eaLnBrk="0" hangingPunct="0">
              <a:defRPr sz="3100">
                <a:solidFill>
                  <a:schemeClr val="tx1"/>
                </a:solidFill>
                <a:latin typeface="Palatino Linotype" pitchFamily="18" charset="0"/>
              </a:defRPr>
            </a:lvl5pPr>
            <a:lvl6pPr marL="2464559"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6pPr>
            <a:lvl7pPr marL="2912661"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7pPr>
            <a:lvl8pPr marL="3360763"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8pPr>
            <a:lvl9pPr marL="3808865" indent="-224051" defTabSz="914874" eaLnBrk="0" fontAlgn="base" hangingPunct="0">
              <a:spcBef>
                <a:spcPct val="20000"/>
              </a:spcBef>
              <a:spcAft>
                <a:spcPct val="0"/>
              </a:spcAft>
              <a:buClr>
                <a:srgbClr val="75914D"/>
              </a:buClr>
              <a:buChar char="•"/>
              <a:defRPr sz="3100">
                <a:solidFill>
                  <a:schemeClr val="tx1"/>
                </a:solidFill>
                <a:latin typeface="Palatino Linotype" pitchFamily="18" charset="0"/>
              </a:defRPr>
            </a:lvl9pPr>
          </a:lstStyle>
          <a:p>
            <a:pPr eaLnBrk="1" hangingPunct="1"/>
            <a:fld id="{AEB41A61-ECFB-43C1-8048-055A01DE86A8}" type="slidenum">
              <a:rPr lang="en-US" sz="1200">
                <a:latin typeface="Arial" panose="020B0604020202020204" pitchFamily="34" charset="0"/>
                <a:cs typeface="Arial" panose="020B0604020202020204" pitchFamily="34" charset="0"/>
              </a:rPr>
              <a:pPr eaLnBrk="1" hangingPunct="1"/>
              <a:t>60</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74799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147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854" indent="-285713">
              <a:defRPr>
                <a:solidFill>
                  <a:schemeClr val="tx1"/>
                </a:solidFill>
                <a:latin typeface="Arial" pitchFamily="34" charset="0"/>
              </a:defRPr>
            </a:lvl2pPr>
            <a:lvl3pPr marL="1142852" indent="-228571">
              <a:defRPr>
                <a:solidFill>
                  <a:schemeClr val="tx1"/>
                </a:solidFill>
                <a:latin typeface="Arial" pitchFamily="34" charset="0"/>
              </a:defRPr>
            </a:lvl3pPr>
            <a:lvl4pPr marL="1599993" indent="-228571">
              <a:defRPr>
                <a:solidFill>
                  <a:schemeClr val="tx1"/>
                </a:solidFill>
                <a:latin typeface="Arial" pitchFamily="34" charset="0"/>
              </a:defRPr>
            </a:lvl4pPr>
            <a:lvl5pPr marL="2057133" indent="-228571">
              <a:defRPr>
                <a:solidFill>
                  <a:schemeClr val="tx1"/>
                </a:solidFill>
                <a:latin typeface="Arial" pitchFamily="34" charset="0"/>
              </a:defRPr>
            </a:lvl5pPr>
            <a:lvl6pPr marL="2514274" indent="-228571" fontAlgn="base">
              <a:spcBef>
                <a:spcPct val="0"/>
              </a:spcBef>
              <a:spcAft>
                <a:spcPct val="0"/>
              </a:spcAft>
              <a:defRPr>
                <a:solidFill>
                  <a:schemeClr val="tx1"/>
                </a:solidFill>
                <a:latin typeface="Arial" pitchFamily="34" charset="0"/>
              </a:defRPr>
            </a:lvl6pPr>
            <a:lvl7pPr marL="2971415" indent="-228571" fontAlgn="base">
              <a:spcBef>
                <a:spcPct val="0"/>
              </a:spcBef>
              <a:spcAft>
                <a:spcPct val="0"/>
              </a:spcAft>
              <a:defRPr>
                <a:solidFill>
                  <a:schemeClr val="tx1"/>
                </a:solidFill>
                <a:latin typeface="Arial" pitchFamily="34" charset="0"/>
              </a:defRPr>
            </a:lvl7pPr>
            <a:lvl8pPr marL="3428556" indent="-228571" fontAlgn="base">
              <a:spcBef>
                <a:spcPct val="0"/>
              </a:spcBef>
              <a:spcAft>
                <a:spcPct val="0"/>
              </a:spcAft>
              <a:defRPr>
                <a:solidFill>
                  <a:schemeClr val="tx1"/>
                </a:solidFill>
                <a:latin typeface="Arial" pitchFamily="34" charset="0"/>
              </a:defRPr>
            </a:lvl8pPr>
            <a:lvl9pPr marL="3885696" indent="-228571"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8D86F223-87BC-40F5-A8AA-18737BCB8879}" type="slidenum">
              <a:rPr lang="en-US">
                <a:cs typeface="Arial" pitchFamily="34" charset="0"/>
              </a:rPr>
              <a:pPr fontAlgn="base">
                <a:spcBef>
                  <a:spcPct val="0"/>
                </a:spcBef>
                <a:spcAft>
                  <a:spcPct val="0"/>
                </a:spcAft>
              </a:pPr>
              <a:t>62</a:t>
            </a:fld>
            <a:endParaRPr lang="en-US" dirty="0">
              <a:cs typeface="Arial" pitchFamily="34" charset="0"/>
            </a:endParaRPr>
          </a:p>
        </p:txBody>
      </p:sp>
    </p:spTree>
    <p:extLst>
      <p:ext uri="{BB962C8B-B14F-4D97-AF65-F5344CB8AC3E}">
        <p14:creationId xmlns:p14="http://schemas.microsoft.com/office/powerpoint/2010/main" val="4225067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8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18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167" indent="-285449" eaLnBrk="0" hangingPunct="0">
              <a:spcBef>
                <a:spcPct val="30000"/>
              </a:spcBef>
              <a:defRPr sz="1200">
                <a:solidFill>
                  <a:schemeClr val="tx1"/>
                </a:solidFill>
                <a:latin typeface="Calibri" pitchFamily="34" charset="0"/>
              </a:defRPr>
            </a:lvl2pPr>
            <a:lvl3pPr marL="1141797" indent="-228358" eaLnBrk="0" hangingPunct="0">
              <a:spcBef>
                <a:spcPct val="30000"/>
              </a:spcBef>
              <a:defRPr sz="1200">
                <a:solidFill>
                  <a:schemeClr val="tx1"/>
                </a:solidFill>
                <a:latin typeface="Calibri" pitchFamily="34" charset="0"/>
              </a:defRPr>
            </a:lvl3pPr>
            <a:lvl4pPr marL="1598515" indent="-228358" eaLnBrk="0" hangingPunct="0">
              <a:spcBef>
                <a:spcPct val="30000"/>
              </a:spcBef>
              <a:defRPr sz="1200">
                <a:solidFill>
                  <a:schemeClr val="tx1"/>
                </a:solidFill>
                <a:latin typeface="Calibri" pitchFamily="34" charset="0"/>
              </a:defRPr>
            </a:lvl4pPr>
            <a:lvl5pPr marL="2055234" indent="-228358" eaLnBrk="0" hangingPunct="0">
              <a:spcBef>
                <a:spcPct val="30000"/>
              </a:spcBef>
              <a:defRPr sz="1200">
                <a:solidFill>
                  <a:schemeClr val="tx1"/>
                </a:solidFill>
                <a:latin typeface="Calibri" pitchFamily="34" charset="0"/>
              </a:defRPr>
            </a:lvl5pPr>
            <a:lvl6pPr marL="2499607" indent="-228358" eaLnBrk="0" fontAlgn="base" hangingPunct="0">
              <a:spcBef>
                <a:spcPct val="30000"/>
              </a:spcBef>
              <a:spcAft>
                <a:spcPct val="0"/>
              </a:spcAft>
              <a:defRPr sz="1200">
                <a:solidFill>
                  <a:schemeClr val="tx1"/>
                </a:solidFill>
                <a:latin typeface="Calibri" pitchFamily="34" charset="0"/>
              </a:defRPr>
            </a:lvl6pPr>
            <a:lvl7pPr marL="2943981" indent="-228358" eaLnBrk="0" fontAlgn="base" hangingPunct="0">
              <a:spcBef>
                <a:spcPct val="30000"/>
              </a:spcBef>
              <a:spcAft>
                <a:spcPct val="0"/>
              </a:spcAft>
              <a:defRPr sz="1200">
                <a:solidFill>
                  <a:schemeClr val="tx1"/>
                </a:solidFill>
                <a:latin typeface="Calibri" pitchFamily="34" charset="0"/>
              </a:defRPr>
            </a:lvl7pPr>
            <a:lvl8pPr marL="3388357" indent="-228358" eaLnBrk="0" fontAlgn="base" hangingPunct="0">
              <a:spcBef>
                <a:spcPct val="30000"/>
              </a:spcBef>
              <a:spcAft>
                <a:spcPct val="0"/>
              </a:spcAft>
              <a:defRPr sz="1200">
                <a:solidFill>
                  <a:schemeClr val="tx1"/>
                </a:solidFill>
                <a:latin typeface="Calibri" pitchFamily="34" charset="0"/>
              </a:defRPr>
            </a:lvl8pPr>
            <a:lvl9pPr marL="3832732" indent="-22835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23AC817-1BA0-496C-B56E-EE01A9A6A468}" type="slidenum">
              <a:rPr lang="en-US" altLang="en-US" smtClean="0">
                <a:solidFill>
                  <a:srgbClr val="000000"/>
                </a:solidFill>
                <a:latin typeface="Arial" pitchFamily="34" charset="0"/>
              </a:rPr>
              <a:pPr eaLnBrk="1" hangingPunct="1">
                <a:spcBef>
                  <a:spcPct val="0"/>
                </a:spcBef>
              </a:pPr>
              <a:t>7</a:t>
            </a:fld>
            <a:endParaRPr lang="en-US" altLang="en-US" smtClean="0">
              <a:solidFill>
                <a:srgbClr val="000000"/>
              </a:solidFill>
              <a:latin typeface="Arial" pitchFamily="34" charset="0"/>
            </a:endParaRPr>
          </a:p>
        </p:txBody>
      </p:sp>
    </p:spTree>
    <p:extLst>
      <p:ext uri="{BB962C8B-B14F-4D97-AF65-F5344CB8AC3E}">
        <p14:creationId xmlns:p14="http://schemas.microsoft.com/office/powerpoint/2010/main" val="34714956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60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854" indent="-285713">
              <a:defRPr>
                <a:solidFill>
                  <a:schemeClr val="tx1"/>
                </a:solidFill>
                <a:latin typeface="Arial" pitchFamily="34" charset="0"/>
              </a:defRPr>
            </a:lvl2pPr>
            <a:lvl3pPr marL="1142852" indent="-228571">
              <a:defRPr>
                <a:solidFill>
                  <a:schemeClr val="tx1"/>
                </a:solidFill>
                <a:latin typeface="Arial" pitchFamily="34" charset="0"/>
              </a:defRPr>
            </a:lvl3pPr>
            <a:lvl4pPr marL="1599993" indent="-228571">
              <a:defRPr>
                <a:solidFill>
                  <a:schemeClr val="tx1"/>
                </a:solidFill>
                <a:latin typeface="Arial" pitchFamily="34" charset="0"/>
              </a:defRPr>
            </a:lvl4pPr>
            <a:lvl5pPr marL="2057133" indent="-228571">
              <a:defRPr>
                <a:solidFill>
                  <a:schemeClr val="tx1"/>
                </a:solidFill>
                <a:latin typeface="Arial" pitchFamily="34" charset="0"/>
              </a:defRPr>
            </a:lvl5pPr>
            <a:lvl6pPr marL="2514274" indent="-228571" fontAlgn="base">
              <a:spcBef>
                <a:spcPct val="0"/>
              </a:spcBef>
              <a:spcAft>
                <a:spcPct val="0"/>
              </a:spcAft>
              <a:defRPr>
                <a:solidFill>
                  <a:schemeClr val="tx1"/>
                </a:solidFill>
                <a:latin typeface="Arial" pitchFamily="34" charset="0"/>
              </a:defRPr>
            </a:lvl6pPr>
            <a:lvl7pPr marL="2971415" indent="-228571" fontAlgn="base">
              <a:spcBef>
                <a:spcPct val="0"/>
              </a:spcBef>
              <a:spcAft>
                <a:spcPct val="0"/>
              </a:spcAft>
              <a:defRPr>
                <a:solidFill>
                  <a:schemeClr val="tx1"/>
                </a:solidFill>
                <a:latin typeface="Arial" pitchFamily="34" charset="0"/>
              </a:defRPr>
            </a:lvl7pPr>
            <a:lvl8pPr marL="3428556" indent="-228571" fontAlgn="base">
              <a:spcBef>
                <a:spcPct val="0"/>
              </a:spcBef>
              <a:spcAft>
                <a:spcPct val="0"/>
              </a:spcAft>
              <a:defRPr>
                <a:solidFill>
                  <a:schemeClr val="tx1"/>
                </a:solidFill>
                <a:latin typeface="Arial" pitchFamily="34" charset="0"/>
              </a:defRPr>
            </a:lvl8pPr>
            <a:lvl9pPr marL="3885696" indent="-228571"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D5032C56-68A5-462D-8AE0-4329C7235AE6}" type="slidenum">
              <a:rPr lang="en-US">
                <a:cs typeface="Arial" panose="020B0604020202020204" pitchFamily="34" charset="0"/>
              </a:rPr>
              <a:pPr fontAlgn="base">
                <a:spcBef>
                  <a:spcPct val="0"/>
                </a:spcBef>
                <a:spcAft>
                  <a:spcPct val="0"/>
                </a:spcAft>
              </a:pPr>
              <a:t>63</a:t>
            </a:fld>
            <a:endParaRPr lang="en-US" dirty="0">
              <a:cs typeface="Arial" panose="020B0604020202020204" pitchFamily="34" charset="0"/>
            </a:endParaRPr>
          </a:p>
        </p:txBody>
      </p:sp>
    </p:spTree>
    <p:extLst>
      <p:ext uri="{BB962C8B-B14F-4D97-AF65-F5344CB8AC3E}">
        <p14:creationId xmlns:p14="http://schemas.microsoft.com/office/powerpoint/2010/main" val="41924196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0946" name="Slide Image Placeholder 1"/>
          <p:cNvSpPr>
            <a:spLocks noGrp="1" noRot="1" noChangeAspect="1" noTextEdit="1"/>
          </p:cNvSpPr>
          <p:nvPr>
            <p:ph type="sldImg"/>
          </p:nvPr>
        </p:nvSpPr>
        <p:spPr>
          <a:ln/>
        </p:spPr>
      </p:sp>
      <p:sp>
        <p:nvSpPr>
          <p:cNvPr id="213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3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cs typeface="Arial" pitchFamily="34" charset="0"/>
              </a:defRPr>
            </a:lvl1pPr>
            <a:lvl2pPr marL="742854" indent="-285713" eaLnBrk="0" hangingPunct="0">
              <a:defRPr sz="2800">
                <a:solidFill>
                  <a:schemeClr val="tx1"/>
                </a:solidFill>
                <a:latin typeface="Arial" pitchFamily="34" charset="0"/>
                <a:cs typeface="Arial" pitchFamily="34" charset="0"/>
              </a:defRPr>
            </a:lvl2pPr>
            <a:lvl3pPr marL="1142852" indent="-228571" eaLnBrk="0" hangingPunct="0">
              <a:defRPr sz="2800">
                <a:solidFill>
                  <a:schemeClr val="tx1"/>
                </a:solidFill>
                <a:latin typeface="Arial" pitchFamily="34" charset="0"/>
                <a:cs typeface="Arial" pitchFamily="34" charset="0"/>
              </a:defRPr>
            </a:lvl3pPr>
            <a:lvl4pPr marL="1599993" indent="-228571" eaLnBrk="0" hangingPunct="0">
              <a:defRPr sz="2800">
                <a:solidFill>
                  <a:schemeClr val="tx1"/>
                </a:solidFill>
                <a:latin typeface="Arial" pitchFamily="34" charset="0"/>
                <a:cs typeface="Arial" pitchFamily="34" charset="0"/>
              </a:defRPr>
            </a:lvl4pPr>
            <a:lvl5pPr marL="2057133" indent="-228571" eaLnBrk="0" hangingPunct="0">
              <a:defRPr sz="2800">
                <a:solidFill>
                  <a:schemeClr val="tx1"/>
                </a:solidFill>
                <a:latin typeface="Arial" pitchFamily="34" charset="0"/>
                <a:cs typeface="Arial" pitchFamily="34" charset="0"/>
              </a:defRPr>
            </a:lvl5pPr>
            <a:lvl6pPr marL="2514274" indent="-228571" eaLnBrk="0" fontAlgn="base" hangingPunct="0">
              <a:spcBef>
                <a:spcPct val="0"/>
              </a:spcBef>
              <a:spcAft>
                <a:spcPct val="0"/>
              </a:spcAft>
              <a:defRPr sz="2800">
                <a:solidFill>
                  <a:schemeClr val="tx1"/>
                </a:solidFill>
                <a:latin typeface="Arial" pitchFamily="34" charset="0"/>
                <a:cs typeface="Arial" pitchFamily="34" charset="0"/>
              </a:defRPr>
            </a:lvl6pPr>
            <a:lvl7pPr marL="2971415" indent="-228571" eaLnBrk="0" fontAlgn="base" hangingPunct="0">
              <a:spcBef>
                <a:spcPct val="0"/>
              </a:spcBef>
              <a:spcAft>
                <a:spcPct val="0"/>
              </a:spcAft>
              <a:defRPr sz="2800">
                <a:solidFill>
                  <a:schemeClr val="tx1"/>
                </a:solidFill>
                <a:latin typeface="Arial" pitchFamily="34" charset="0"/>
                <a:cs typeface="Arial" pitchFamily="34" charset="0"/>
              </a:defRPr>
            </a:lvl7pPr>
            <a:lvl8pPr marL="3428556" indent="-228571" eaLnBrk="0" fontAlgn="base" hangingPunct="0">
              <a:spcBef>
                <a:spcPct val="0"/>
              </a:spcBef>
              <a:spcAft>
                <a:spcPct val="0"/>
              </a:spcAft>
              <a:defRPr sz="2800">
                <a:solidFill>
                  <a:schemeClr val="tx1"/>
                </a:solidFill>
                <a:latin typeface="Arial" pitchFamily="34" charset="0"/>
                <a:cs typeface="Arial" pitchFamily="34" charset="0"/>
              </a:defRPr>
            </a:lvl8pPr>
            <a:lvl9pPr marL="3885696" indent="-228571"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513726C5-DD3A-4178-BC93-601E732B63AC}" type="slidenum">
              <a:rPr lang="en-US" sz="1200"/>
              <a:pPr eaLnBrk="1" hangingPunct="1"/>
              <a:t>64</a:t>
            </a:fld>
            <a:endParaRPr lang="en-US" sz="1200"/>
          </a:p>
        </p:txBody>
      </p:sp>
    </p:spTree>
    <p:extLst>
      <p:ext uri="{BB962C8B-B14F-4D97-AF65-F5344CB8AC3E}">
        <p14:creationId xmlns:p14="http://schemas.microsoft.com/office/powerpoint/2010/main" val="10506417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5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65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264" indent="-285486" eaLnBrk="0" hangingPunct="0">
              <a:spcBef>
                <a:spcPct val="30000"/>
              </a:spcBef>
              <a:defRPr sz="1200">
                <a:solidFill>
                  <a:schemeClr val="tx1"/>
                </a:solidFill>
                <a:latin typeface="Calibri" pitchFamily="34" charset="0"/>
              </a:defRPr>
            </a:lvl2pPr>
            <a:lvl3pPr marL="1141944" indent="-228388" eaLnBrk="0" hangingPunct="0">
              <a:spcBef>
                <a:spcPct val="30000"/>
              </a:spcBef>
              <a:defRPr sz="1200">
                <a:solidFill>
                  <a:schemeClr val="tx1"/>
                </a:solidFill>
                <a:latin typeface="Calibri" pitchFamily="34" charset="0"/>
              </a:defRPr>
            </a:lvl3pPr>
            <a:lvl4pPr marL="1598722" indent="-228388" eaLnBrk="0" hangingPunct="0">
              <a:spcBef>
                <a:spcPct val="30000"/>
              </a:spcBef>
              <a:defRPr sz="1200">
                <a:solidFill>
                  <a:schemeClr val="tx1"/>
                </a:solidFill>
                <a:latin typeface="Calibri" pitchFamily="34" charset="0"/>
              </a:defRPr>
            </a:lvl4pPr>
            <a:lvl5pPr marL="2055500" indent="-228388" eaLnBrk="0" hangingPunct="0">
              <a:spcBef>
                <a:spcPct val="30000"/>
              </a:spcBef>
              <a:defRPr sz="1200">
                <a:solidFill>
                  <a:schemeClr val="tx1"/>
                </a:solidFill>
                <a:latin typeface="Calibri" pitchFamily="34" charset="0"/>
              </a:defRPr>
            </a:lvl5pPr>
            <a:lvl6pPr marL="2499931" indent="-228388" eaLnBrk="0" fontAlgn="base" hangingPunct="0">
              <a:spcBef>
                <a:spcPct val="30000"/>
              </a:spcBef>
              <a:spcAft>
                <a:spcPct val="0"/>
              </a:spcAft>
              <a:defRPr sz="1200">
                <a:solidFill>
                  <a:schemeClr val="tx1"/>
                </a:solidFill>
                <a:latin typeface="Calibri" pitchFamily="34" charset="0"/>
              </a:defRPr>
            </a:lvl6pPr>
            <a:lvl7pPr marL="2944363" indent="-228388" eaLnBrk="0" fontAlgn="base" hangingPunct="0">
              <a:spcBef>
                <a:spcPct val="30000"/>
              </a:spcBef>
              <a:spcAft>
                <a:spcPct val="0"/>
              </a:spcAft>
              <a:defRPr sz="1200">
                <a:solidFill>
                  <a:schemeClr val="tx1"/>
                </a:solidFill>
                <a:latin typeface="Calibri" pitchFamily="34" charset="0"/>
              </a:defRPr>
            </a:lvl7pPr>
            <a:lvl8pPr marL="3388796" indent="-228388" eaLnBrk="0" fontAlgn="base" hangingPunct="0">
              <a:spcBef>
                <a:spcPct val="30000"/>
              </a:spcBef>
              <a:spcAft>
                <a:spcPct val="0"/>
              </a:spcAft>
              <a:defRPr sz="1200">
                <a:solidFill>
                  <a:schemeClr val="tx1"/>
                </a:solidFill>
                <a:latin typeface="Calibri" pitchFamily="34" charset="0"/>
              </a:defRPr>
            </a:lvl8pPr>
            <a:lvl9pPr marL="3833229" indent="-22838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F2EA7D9-FB30-409F-A75E-9DC4C3557A5F}" type="slidenum">
              <a:rPr lang="en-US" altLang="en-US" smtClean="0">
                <a:latin typeface="Arial" pitchFamily="34" charset="0"/>
                <a:cs typeface="Arial" pitchFamily="34" charset="0"/>
              </a:rPr>
              <a:pPr eaLnBrk="1" hangingPunct="1">
                <a:spcBef>
                  <a:spcPct val="0"/>
                </a:spcBef>
              </a:pPr>
              <a:t>65</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12721818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400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ACA173B9-303E-4183-844B-F54012210170}" type="slidenum">
              <a:rPr lang="en-US">
                <a:cs typeface="Arial" pitchFamily="34" charset="0"/>
              </a:rPr>
              <a:pPr fontAlgn="base">
                <a:spcBef>
                  <a:spcPct val="0"/>
                </a:spcBef>
                <a:spcAft>
                  <a:spcPct val="0"/>
                </a:spcAft>
              </a:pPr>
              <a:t>66</a:t>
            </a:fld>
            <a:endParaRPr lang="en-US">
              <a:cs typeface="Arial" pitchFamily="34" charset="0"/>
            </a:endParaRPr>
          </a:p>
        </p:txBody>
      </p:sp>
    </p:spTree>
    <p:extLst>
      <p:ext uri="{BB962C8B-B14F-4D97-AF65-F5344CB8AC3E}">
        <p14:creationId xmlns:p14="http://schemas.microsoft.com/office/powerpoint/2010/main" val="9987278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Slide Image Placeholder 1"/>
          <p:cNvSpPr>
            <a:spLocks noGrp="1" noRot="1" noChangeAspect="1" noTextEdit="1"/>
          </p:cNvSpPr>
          <p:nvPr>
            <p:ph type="sldImg"/>
          </p:nvPr>
        </p:nvSpPr>
        <p:spPr>
          <a:ln/>
        </p:spPr>
      </p:sp>
      <p:sp>
        <p:nvSpPr>
          <p:cNvPr id="79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70B75E84-91C0-4C03-B357-BCBFDC8CAACB}" type="slidenum">
              <a:rPr lang="en-US" sz="1200" smtClean="0"/>
              <a:pPr eaLnBrk="1" hangingPunct="1"/>
              <a:t>67</a:t>
            </a:fld>
            <a:endParaRPr lang="en-US" sz="1200" smtClean="0"/>
          </a:p>
        </p:txBody>
      </p:sp>
    </p:spTree>
    <p:extLst>
      <p:ext uri="{BB962C8B-B14F-4D97-AF65-F5344CB8AC3E}">
        <p14:creationId xmlns:p14="http://schemas.microsoft.com/office/powerpoint/2010/main" val="569411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6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16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3516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903DBBDD-1088-496C-8F72-4AC060B3D75F}" type="slidenum">
              <a:rPr lang="en-US">
                <a:cs typeface="Arial" panose="020B0604020202020204" pitchFamily="34" charset="0"/>
              </a:rPr>
              <a:pPr fontAlgn="base">
                <a:spcBef>
                  <a:spcPct val="0"/>
                </a:spcBef>
                <a:spcAft>
                  <a:spcPct val="0"/>
                </a:spcAft>
              </a:pPr>
              <a:t>68</a:t>
            </a:fld>
            <a:endParaRPr lang="en-US" dirty="0">
              <a:cs typeface="Arial" panose="020B0604020202020204" pitchFamily="34" charset="0"/>
            </a:endParaRPr>
          </a:p>
        </p:txBody>
      </p:sp>
    </p:spTree>
    <p:extLst>
      <p:ext uri="{BB962C8B-B14F-4D97-AF65-F5344CB8AC3E}">
        <p14:creationId xmlns:p14="http://schemas.microsoft.com/office/powerpoint/2010/main" val="14515921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2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32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360" indent="-285523" eaLnBrk="0" hangingPunct="0">
              <a:spcBef>
                <a:spcPct val="30000"/>
              </a:spcBef>
              <a:defRPr sz="1200">
                <a:solidFill>
                  <a:schemeClr val="tx1"/>
                </a:solidFill>
                <a:latin typeface="Calibri" pitchFamily="34" charset="0"/>
              </a:defRPr>
            </a:lvl2pPr>
            <a:lvl3pPr marL="1142092" indent="-228418" eaLnBrk="0" hangingPunct="0">
              <a:spcBef>
                <a:spcPct val="30000"/>
              </a:spcBef>
              <a:defRPr sz="1200">
                <a:solidFill>
                  <a:schemeClr val="tx1"/>
                </a:solidFill>
                <a:latin typeface="Calibri" pitchFamily="34" charset="0"/>
              </a:defRPr>
            </a:lvl3pPr>
            <a:lvl4pPr marL="1598929" indent="-228418" eaLnBrk="0" hangingPunct="0">
              <a:spcBef>
                <a:spcPct val="30000"/>
              </a:spcBef>
              <a:defRPr sz="1200">
                <a:solidFill>
                  <a:schemeClr val="tx1"/>
                </a:solidFill>
                <a:latin typeface="Calibri" pitchFamily="34" charset="0"/>
              </a:defRPr>
            </a:lvl4pPr>
            <a:lvl5pPr marL="2055766" indent="-228418" eaLnBrk="0" hangingPunct="0">
              <a:spcBef>
                <a:spcPct val="30000"/>
              </a:spcBef>
              <a:defRPr sz="1200">
                <a:solidFill>
                  <a:schemeClr val="tx1"/>
                </a:solidFill>
                <a:latin typeface="Calibri" pitchFamily="34" charset="0"/>
              </a:defRPr>
            </a:lvl5pPr>
            <a:lvl6pPr marL="2500255" indent="-228418" eaLnBrk="0" fontAlgn="base" hangingPunct="0">
              <a:spcBef>
                <a:spcPct val="30000"/>
              </a:spcBef>
              <a:spcAft>
                <a:spcPct val="0"/>
              </a:spcAft>
              <a:defRPr sz="1200">
                <a:solidFill>
                  <a:schemeClr val="tx1"/>
                </a:solidFill>
                <a:latin typeface="Calibri" pitchFamily="34" charset="0"/>
              </a:defRPr>
            </a:lvl6pPr>
            <a:lvl7pPr marL="2944745" indent="-228418" eaLnBrk="0" fontAlgn="base" hangingPunct="0">
              <a:spcBef>
                <a:spcPct val="30000"/>
              </a:spcBef>
              <a:spcAft>
                <a:spcPct val="0"/>
              </a:spcAft>
              <a:defRPr sz="1200">
                <a:solidFill>
                  <a:schemeClr val="tx1"/>
                </a:solidFill>
                <a:latin typeface="Calibri" pitchFamily="34" charset="0"/>
              </a:defRPr>
            </a:lvl7pPr>
            <a:lvl8pPr marL="3389235" indent="-228418" eaLnBrk="0" fontAlgn="base" hangingPunct="0">
              <a:spcBef>
                <a:spcPct val="30000"/>
              </a:spcBef>
              <a:spcAft>
                <a:spcPct val="0"/>
              </a:spcAft>
              <a:defRPr sz="1200">
                <a:solidFill>
                  <a:schemeClr val="tx1"/>
                </a:solidFill>
                <a:latin typeface="Calibri" pitchFamily="34" charset="0"/>
              </a:defRPr>
            </a:lvl8pPr>
            <a:lvl9pPr marL="3833725" indent="-22841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D8B3C22-C5AE-4F9D-B95D-37DC2A1162F7}" type="slidenum">
              <a:rPr lang="en-US" altLang="en-US" smtClean="0">
                <a:latin typeface="Arial" pitchFamily="34" charset="0"/>
                <a:cs typeface="Arial" pitchFamily="34" charset="0"/>
              </a:rPr>
              <a:pPr eaLnBrk="1" hangingPunct="1">
                <a:spcBef>
                  <a:spcPct val="0"/>
                </a:spcBef>
              </a:pPr>
              <a:t>69</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32055992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3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33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360" indent="-285523" eaLnBrk="0" hangingPunct="0">
              <a:spcBef>
                <a:spcPct val="30000"/>
              </a:spcBef>
              <a:defRPr sz="1200">
                <a:solidFill>
                  <a:schemeClr val="tx1"/>
                </a:solidFill>
                <a:latin typeface="Calibri" pitchFamily="34" charset="0"/>
              </a:defRPr>
            </a:lvl2pPr>
            <a:lvl3pPr marL="1142092" indent="-228418" eaLnBrk="0" hangingPunct="0">
              <a:spcBef>
                <a:spcPct val="30000"/>
              </a:spcBef>
              <a:defRPr sz="1200">
                <a:solidFill>
                  <a:schemeClr val="tx1"/>
                </a:solidFill>
                <a:latin typeface="Calibri" pitchFamily="34" charset="0"/>
              </a:defRPr>
            </a:lvl3pPr>
            <a:lvl4pPr marL="1598929" indent="-228418" eaLnBrk="0" hangingPunct="0">
              <a:spcBef>
                <a:spcPct val="30000"/>
              </a:spcBef>
              <a:defRPr sz="1200">
                <a:solidFill>
                  <a:schemeClr val="tx1"/>
                </a:solidFill>
                <a:latin typeface="Calibri" pitchFamily="34" charset="0"/>
              </a:defRPr>
            </a:lvl4pPr>
            <a:lvl5pPr marL="2055766" indent="-228418" eaLnBrk="0" hangingPunct="0">
              <a:spcBef>
                <a:spcPct val="30000"/>
              </a:spcBef>
              <a:defRPr sz="1200">
                <a:solidFill>
                  <a:schemeClr val="tx1"/>
                </a:solidFill>
                <a:latin typeface="Calibri" pitchFamily="34" charset="0"/>
              </a:defRPr>
            </a:lvl5pPr>
            <a:lvl6pPr marL="2500255" indent="-228418" eaLnBrk="0" fontAlgn="base" hangingPunct="0">
              <a:spcBef>
                <a:spcPct val="30000"/>
              </a:spcBef>
              <a:spcAft>
                <a:spcPct val="0"/>
              </a:spcAft>
              <a:defRPr sz="1200">
                <a:solidFill>
                  <a:schemeClr val="tx1"/>
                </a:solidFill>
                <a:latin typeface="Calibri" pitchFamily="34" charset="0"/>
              </a:defRPr>
            </a:lvl6pPr>
            <a:lvl7pPr marL="2944745" indent="-228418" eaLnBrk="0" fontAlgn="base" hangingPunct="0">
              <a:spcBef>
                <a:spcPct val="30000"/>
              </a:spcBef>
              <a:spcAft>
                <a:spcPct val="0"/>
              </a:spcAft>
              <a:defRPr sz="1200">
                <a:solidFill>
                  <a:schemeClr val="tx1"/>
                </a:solidFill>
                <a:latin typeface="Calibri" pitchFamily="34" charset="0"/>
              </a:defRPr>
            </a:lvl7pPr>
            <a:lvl8pPr marL="3389235" indent="-228418" eaLnBrk="0" fontAlgn="base" hangingPunct="0">
              <a:spcBef>
                <a:spcPct val="30000"/>
              </a:spcBef>
              <a:spcAft>
                <a:spcPct val="0"/>
              </a:spcAft>
              <a:defRPr sz="1200">
                <a:solidFill>
                  <a:schemeClr val="tx1"/>
                </a:solidFill>
                <a:latin typeface="Calibri" pitchFamily="34" charset="0"/>
              </a:defRPr>
            </a:lvl8pPr>
            <a:lvl9pPr marL="3833725" indent="-22841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F6290AB-D6CF-48B6-89F8-70116C40B352}" type="slidenum">
              <a:rPr lang="en-US" altLang="en-US" smtClean="0">
                <a:latin typeface="Arial" pitchFamily="34" charset="0"/>
                <a:cs typeface="Arial" pitchFamily="34" charset="0"/>
              </a:rPr>
              <a:pPr eaLnBrk="1" hangingPunct="1">
                <a:spcBef>
                  <a:spcPct val="0"/>
                </a:spcBef>
              </a:pPr>
              <a:t>70</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4218623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34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360" indent="-285523" eaLnBrk="0" hangingPunct="0">
              <a:spcBef>
                <a:spcPct val="30000"/>
              </a:spcBef>
              <a:defRPr sz="1200">
                <a:solidFill>
                  <a:schemeClr val="tx1"/>
                </a:solidFill>
                <a:latin typeface="Calibri" pitchFamily="34" charset="0"/>
              </a:defRPr>
            </a:lvl2pPr>
            <a:lvl3pPr marL="1142092" indent="-228418" eaLnBrk="0" hangingPunct="0">
              <a:spcBef>
                <a:spcPct val="30000"/>
              </a:spcBef>
              <a:defRPr sz="1200">
                <a:solidFill>
                  <a:schemeClr val="tx1"/>
                </a:solidFill>
                <a:latin typeface="Calibri" pitchFamily="34" charset="0"/>
              </a:defRPr>
            </a:lvl3pPr>
            <a:lvl4pPr marL="1598929" indent="-228418" eaLnBrk="0" hangingPunct="0">
              <a:spcBef>
                <a:spcPct val="30000"/>
              </a:spcBef>
              <a:defRPr sz="1200">
                <a:solidFill>
                  <a:schemeClr val="tx1"/>
                </a:solidFill>
                <a:latin typeface="Calibri" pitchFamily="34" charset="0"/>
              </a:defRPr>
            </a:lvl4pPr>
            <a:lvl5pPr marL="2055766" indent="-228418" eaLnBrk="0" hangingPunct="0">
              <a:spcBef>
                <a:spcPct val="30000"/>
              </a:spcBef>
              <a:defRPr sz="1200">
                <a:solidFill>
                  <a:schemeClr val="tx1"/>
                </a:solidFill>
                <a:latin typeface="Calibri" pitchFamily="34" charset="0"/>
              </a:defRPr>
            </a:lvl5pPr>
            <a:lvl6pPr marL="2500255" indent="-228418" eaLnBrk="0" fontAlgn="base" hangingPunct="0">
              <a:spcBef>
                <a:spcPct val="30000"/>
              </a:spcBef>
              <a:spcAft>
                <a:spcPct val="0"/>
              </a:spcAft>
              <a:defRPr sz="1200">
                <a:solidFill>
                  <a:schemeClr val="tx1"/>
                </a:solidFill>
                <a:latin typeface="Calibri" pitchFamily="34" charset="0"/>
              </a:defRPr>
            </a:lvl6pPr>
            <a:lvl7pPr marL="2944745" indent="-228418" eaLnBrk="0" fontAlgn="base" hangingPunct="0">
              <a:spcBef>
                <a:spcPct val="30000"/>
              </a:spcBef>
              <a:spcAft>
                <a:spcPct val="0"/>
              </a:spcAft>
              <a:defRPr sz="1200">
                <a:solidFill>
                  <a:schemeClr val="tx1"/>
                </a:solidFill>
                <a:latin typeface="Calibri" pitchFamily="34" charset="0"/>
              </a:defRPr>
            </a:lvl7pPr>
            <a:lvl8pPr marL="3389235" indent="-228418" eaLnBrk="0" fontAlgn="base" hangingPunct="0">
              <a:spcBef>
                <a:spcPct val="30000"/>
              </a:spcBef>
              <a:spcAft>
                <a:spcPct val="0"/>
              </a:spcAft>
              <a:defRPr sz="1200">
                <a:solidFill>
                  <a:schemeClr val="tx1"/>
                </a:solidFill>
                <a:latin typeface="Calibri" pitchFamily="34" charset="0"/>
              </a:defRPr>
            </a:lvl8pPr>
            <a:lvl9pPr marL="3833725" indent="-22841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100315B-E4FE-41CB-81D8-2C8C0D9F8270}" type="slidenum">
              <a:rPr lang="en-US" altLang="en-US" smtClean="0">
                <a:latin typeface="Arial" pitchFamily="34" charset="0"/>
                <a:cs typeface="Arial" pitchFamily="34" charset="0"/>
              </a:rPr>
              <a:pPr eaLnBrk="1" hangingPunct="1">
                <a:spcBef>
                  <a:spcPct val="0"/>
                </a:spcBef>
              </a:pPr>
              <a:t>71</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1553050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9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29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3529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DB8D5777-9732-4644-84AA-2CC218516F2B}" type="slidenum">
              <a:rPr lang="en-US">
                <a:cs typeface="Arial" panose="020B0604020202020204" pitchFamily="34" charset="0"/>
              </a:rPr>
              <a:pPr fontAlgn="base">
                <a:spcBef>
                  <a:spcPct val="0"/>
                </a:spcBef>
                <a:spcAft>
                  <a:spcPct val="0"/>
                </a:spcAft>
              </a:pPr>
              <a:t>72</a:t>
            </a:fld>
            <a:endParaRPr lang="en-US" dirty="0">
              <a:cs typeface="Arial" panose="020B0604020202020204" pitchFamily="34" charset="0"/>
            </a:endParaRPr>
          </a:p>
        </p:txBody>
      </p:sp>
    </p:spTree>
    <p:extLst>
      <p:ext uri="{BB962C8B-B14F-4D97-AF65-F5344CB8AC3E}">
        <p14:creationId xmlns:p14="http://schemas.microsoft.com/office/powerpoint/2010/main" val="3913573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6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6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526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854" indent="-285713">
              <a:defRPr>
                <a:solidFill>
                  <a:schemeClr val="tx1"/>
                </a:solidFill>
                <a:latin typeface="Arial" pitchFamily="34" charset="0"/>
              </a:defRPr>
            </a:lvl2pPr>
            <a:lvl3pPr marL="1142852" indent="-228571">
              <a:defRPr>
                <a:solidFill>
                  <a:schemeClr val="tx1"/>
                </a:solidFill>
                <a:latin typeface="Arial" pitchFamily="34" charset="0"/>
              </a:defRPr>
            </a:lvl3pPr>
            <a:lvl4pPr marL="1599993" indent="-228571">
              <a:defRPr>
                <a:solidFill>
                  <a:schemeClr val="tx1"/>
                </a:solidFill>
                <a:latin typeface="Arial" pitchFamily="34" charset="0"/>
              </a:defRPr>
            </a:lvl4pPr>
            <a:lvl5pPr marL="2057133" indent="-228571">
              <a:defRPr>
                <a:solidFill>
                  <a:schemeClr val="tx1"/>
                </a:solidFill>
                <a:latin typeface="Arial" pitchFamily="34" charset="0"/>
              </a:defRPr>
            </a:lvl5pPr>
            <a:lvl6pPr marL="2514274" indent="-228571" fontAlgn="base">
              <a:spcBef>
                <a:spcPct val="0"/>
              </a:spcBef>
              <a:spcAft>
                <a:spcPct val="0"/>
              </a:spcAft>
              <a:defRPr>
                <a:solidFill>
                  <a:schemeClr val="tx1"/>
                </a:solidFill>
                <a:latin typeface="Arial" pitchFamily="34" charset="0"/>
              </a:defRPr>
            </a:lvl6pPr>
            <a:lvl7pPr marL="2971415" indent="-228571" fontAlgn="base">
              <a:spcBef>
                <a:spcPct val="0"/>
              </a:spcBef>
              <a:spcAft>
                <a:spcPct val="0"/>
              </a:spcAft>
              <a:defRPr>
                <a:solidFill>
                  <a:schemeClr val="tx1"/>
                </a:solidFill>
                <a:latin typeface="Arial" pitchFamily="34" charset="0"/>
              </a:defRPr>
            </a:lvl7pPr>
            <a:lvl8pPr marL="3428556" indent="-228571" fontAlgn="base">
              <a:spcBef>
                <a:spcPct val="0"/>
              </a:spcBef>
              <a:spcAft>
                <a:spcPct val="0"/>
              </a:spcAft>
              <a:defRPr>
                <a:solidFill>
                  <a:schemeClr val="tx1"/>
                </a:solidFill>
                <a:latin typeface="Arial" pitchFamily="34" charset="0"/>
              </a:defRPr>
            </a:lvl8pPr>
            <a:lvl9pPr marL="3885696" indent="-228571"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C8F65A41-5D15-477E-BC32-29DA83F795A8}" type="slidenum">
              <a:rPr lang="en-US">
                <a:cs typeface="Arial" pitchFamily="34" charset="0"/>
              </a:rPr>
              <a:pPr fontAlgn="base">
                <a:spcBef>
                  <a:spcPct val="0"/>
                </a:spcBef>
                <a:spcAft>
                  <a:spcPct val="0"/>
                </a:spcAft>
              </a:pPr>
              <a:t>8</a:t>
            </a:fld>
            <a:endParaRPr lang="en-US">
              <a:cs typeface="Arial" pitchFamily="34" charset="0"/>
            </a:endParaRPr>
          </a:p>
        </p:txBody>
      </p:sp>
    </p:spTree>
    <p:extLst>
      <p:ext uri="{BB962C8B-B14F-4D97-AF65-F5344CB8AC3E}">
        <p14:creationId xmlns:p14="http://schemas.microsoft.com/office/powerpoint/2010/main" val="4828868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389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854" indent="-285713">
              <a:defRPr>
                <a:solidFill>
                  <a:schemeClr val="tx1"/>
                </a:solidFill>
                <a:latin typeface="Arial" pitchFamily="34" charset="0"/>
              </a:defRPr>
            </a:lvl2pPr>
            <a:lvl3pPr marL="1142852" indent="-228571">
              <a:defRPr>
                <a:solidFill>
                  <a:schemeClr val="tx1"/>
                </a:solidFill>
                <a:latin typeface="Arial" pitchFamily="34" charset="0"/>
              </a:defRPr>
            </a:lvl3pPr>
            <a:lvl4pPr marL="1599993" indent="-228571">
              <a:defRPr>
                <a:solidFill>
                  <a:schemeClr val="tx1"/>
                </a:solidFill>
                <a:latin typeface="Arial" pitchFamily="34" charset="0"/>
              </a:defRPr>
            </a:lvl4pPr>
            <a:lvl5pPr marL="2057133" indent="-228571">
              <a:defRPr>
                <a:solidFill>
                  <a:schemeClr val="tx1"/>
                </a:solidFill>
                <a:latin typeface="Arial" pitchFamily="34" charset="0"/>
              </a:defRPr>
            </a:lvl5pPr>
            <a:lvl6pPr marL="2514274" indent="-228571" fontAlgn="base">
              <a:spcBef>
                <a:spcPct val="0"/>
              </a:spcBef>
              <a:spcAft>
                <a:spcPct val="0"/>
              </a:spcAft>
              <a:defRPr>
                <a:solidFill>
                  <a:schemeClr val="tx1"/>
                </a:solidFill>
                <a:latin typeface="Arial" pitchFamily="34" charset="0"/>
              </a:defRPr>
            </a:lvl6pPr>
            <a:lvl7pPr marL="2971415" indent="-228571" fontAlgn="base">
              <a:spcBef>
                <a:spcPct val="0"/>
              </a:spcBef>
              <a:spcAft>
                <a:spcPct val="0"/>
              </a:spcAft>
              <a:defRPr>
                <a:solidFill>
                  <a:schemeClr val="tx1"/>
                </a:solidFill>
                <a:latin typeface="Arial" pitchFamily="34" charset="0"/>
              </a:defRPr>
            </a:lvl7pPr>
            <a:lvl8pPr marL="3428556" indent="-228571" fontAlgn="base">
              <a:spcBef>
                <a:spcPct val="0"/>
              </a:spcBef>
              <a:spcAft>
                <a:spcPct val="0"/>
              </a:spcAft>
              <a:defRPr>
                <a:solidFill>
                  <a:schemeClr val="tx1"/>
                </a:solidFill>
                <a:latin typeface="Arial" pitchFamily="34" charset="0"/>
              </a:defRPr>
            </a:lvl8pPr>
            <a:lvl9pPr marL="3885696" indent="-228571"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3642CA93-DA71-4145-AD4B-1B8AE88669AE}" type="slidenum">
              <a:rPr lang="en-US">
                <a:cs typeface="Arial" pitchFamily="34" charset="0"/>
              </a:rPr>
              <a:pPr fontAlgn="base">
                <a:spcBef>
                  <a:spcPct val="0"/>
                </a:spcBef>
                <a:spcAft>
                  <a:spcPct val="0"/>
                </a:spcAft>
              </a:pPr>
              <a:t>74</a:t>
            </a:fld>
            <a:endParaRPr lang="en-US" dirty="0">
              <a:cs typeface="Arial" pitchFamily="34" charset="0"/>
            </a:endParaRPr>
          </a:p>
        </p:txBody>
      </p:sp>
    </p:spTree>
    <p:extLst>
      <p:ext uri="{BB962C8B-B14F-4D97-AF65-F5344CB8AC3E}">
        <p14:creationId xmlns:p14="http://schemas.microsoft.com/office/powerpoint/2010/main" val="6431886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0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40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3640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854" indent="-285713">
              <a:defRPr>
                <a:solidFill>
                  <a:schemeClr val="tx1"/>
                </a:solidFill>
                <a:latin typeface="Arial" pitchFamily="34" charset="0"/>
              </a:defRPr>
            </a:lvl2pPr>
            <a:lvl3pPr marL="1142852" indent="-228571">
              <a:defRPr>
                <a:solidFill>
                  <a:schemeClr val="tx1"/>
                </a:solidFill>
                <a:latin typeface="Arial" pitchFamily="34" charset="0"/>
              </a:defRPr>
            </a:lvl3pPr>
            <a:lvl4pPr marL="1599993" indent="-228571">
              <a:defRPr>
                <a:solidFill>
                  <a:schemeClr val="tx1"/>
                </a:solidFill>
                <a:latin typeface="Arial" pitchFamily="34" charset="0"/>
              </a:defRPr>
            </a:lvl4pPr>
            <a:lvl5pPr marL="2057133" indent="-228571">
              <a:defRPr>
                <a:solidFill>
                  <a:schemeClr val="tx1"/>
                </a:solidFill>
                <a:latin typeface="Arial" pitchFamily="34" charset="0"/>
              </a:defRPr>
            </a:lvl5pPr>
            <a:lvl6pPr marL="2514274" indent="-228571" fontAlgn="base">
              <a:spcBef>
                <a:spcPct val="0"/>
              </a:spcBef>
              <a:spcAft>
                <a:spcPct val="0"/>
              </a:spcAft>
              <a:defRPr>
                <a:solidFill>
                  <a:schemeClr val="tx1"/>
                </a:solidFill>
                <a:latin typeface="Arial" pitchFamily="34" charset="0"/>
              </a:defRPr>
            </a:lvl6pPr>
            <a:lvl7pPr marL="2971415" indent="-228571" fontAlgn="base">
              <a:spcBef>
                <a:spcPct val="0"/>
              </a:spcBef>
              <a:spcAft>
                <a:spcPct val="0"/>
              </a:spcAft>
              <a:defRPr>
                <a:solidFill>
                  <a:schemeClr val="tx1"/>
                </a:solidFill>
                <a:latin typeface="Arial" pitchFamily="34" charset="0"/>
              </a:defRPr>
            </a:lvl7pPr>
            <a:lvl8pPr marL="3428556" indent="-228571" fontAlgn="base">
              <a:spcBef>
                <a:spcPct val="0"/>
              </a:spcBef>
              <a:spcAft>
                <a:spcPct val="0"/>
              </a:spcAft>
              <a:defRPr>
                <a:solidFill>
                  <a:schemeClr val="tx1"/>
                </a:solidFill>
                <a:latin typeface="Arial" pitchFamily="34" charset="0"/>
              </a:defRPr>
            </a:lvl8pPr>
            <a:lvl9pPr marL="3885696" indent="-228571"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3B33DA65-A0FB-441A-B490-A57C90309A6A}" type="slidenum">
              <a:rPr lang="en-US">
                <a:cs typeface="Arial" panose="020B0604020202020204" pitchFamily="34" charset="0"/>
              </a:rPr>
              <a:pPr fontAlgn="base">
                <a:spcBef>
                  <a:spcPct val="0"/>
                </a:spcBef>
                <a:spcAft>
                  <a:spcPct val="0"/>
                </a:spcAft>
              </a:pPr>
              <a:t>76</a:t>
            </a:fld>
            <a:endParaRPr lang="en-US" dirty="0">
              <a:cs typeface="Arial" panose="020B0604020202020204" pitchFamily="34" charset="0"/>
            </a:endParaRPr>
          </a:p>
        </p:txBody>
      </p:sp>
    </p:spTree>
    <p:extLst>
      <p:ext uri="{BB962C8B-B14F-4D97-AF65-F5344CB8AC3E}">
        <p14:creationId xmlns:p14="http://schemas.microsoft.com/office/powerpoint/2010/main" val="1068078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1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41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3641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688" indent="-285650">
              <a:defRPr>
                <a:solidFill>
                  <a:schemeClr val="tx1"/>
                </a:solidFill>
                <a:latin typeface="Arial" pitchFamily="34" charset="0"/>
              </a:defRPr>
            </a:lvl2pPr>
            <a:lvl3pPr marL="1142599" indent="-228519">
              <a:defRPr>
                <a:solidFill>
                  <a:schemeClr val="tx1"/>
                </a:solidFill>
                <a:latin typeface="Arial" pitchFamily="34" charset="0"/>
              </a:defRPr>
            </a:lvl3pPr>
            <a:lvl4pPr marL="1599639" indent="-228519">
              <a:defRPr>
                <a:solidFill>
                  <a:schemeClr val="tx1"/>
                </a:solidFill>
                <a:latin typeface="Arial" pitchFamily="34" charset="0"/>
              </a:defRPr>
            </a:lvl4pPr>
            <a:lvl5pPr marL="2056678" indent="-228519">
              <a:defRPr>
                <a:solidFill>
                  <a:schemeClr val="tx1"/>
                </a:solidFill>
                <a:latin typeface="Arial" pitchFamily="34" charset="0"/>
              </a:defRPr>
            </a:lvl5pPr>
            <a:lvl6pPr marL="2513716" indent="-228519" fontAlgn="base">
              <a:spcBef>
                <a:spcPct val="0"/>
              </a:spcBef>
              <a:spcAft>
                <a:spcPct val="0"/>
              </a:spcAft>
              <a:defRPr>
                <a:solidFill>
                  <a:schemeClr val="tx1"/>
                </a:solidFill>
                <a:latin typeface="Arial" pitchFamily="34" charset="0"/>
              </a:defRPr>
            </a:lvl6pPr>
            <a:lvl7pPr marL="2970755" indent="-228519" fontAlgn="base">
              <a:spcBef>
                <a:spcPct val="0"/>
              </a:spcBef>
              <a:spcAft>
                <a:spcPct val="0"/>
              </a:spcAft>
              <a:defRPr>
                <a:solidFill>
                  <a:schemeClr val="tx1"/>
                </a:solidFill>
                <a:latin typeface="Arial" pitchFamily="34" charset="0"/>
              </a:defRPr>
            </a:lvl7pPr>
            <a:lvl8pPr marL="3427796" indent="-228519" fontAlgn="base">
              <a:spcBef>
                <a:spcPct val="0"/>
              </a:spcBef>
              <a:spcAft>
                <a:spcPct val="0"/>
              </a:spcAft>
              <a:defRPr>
                <a:solidFill>
                  <a:schemeClr val="tx1"/>
                </a:solidFill>
                <a:latin typeface="Arial" pitchFamily="34" charset="0"/>
              </a:defRPr>
            </a:lvl8pPr>
            <a:lvl9pPr marL="3884836" indent="-228519"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3442C309-3577-4894-97D7-AFDA3D970420}" type="slidenum">
              <a:rPr lang="en-US">
                <a:cs typeface="Arial" panose="020B0604020202020204" pitchFamily="34" charset="0"/>
              </a:rPr>
              <a:pPr fontAlgn="base">
                <a:spcBef>
                  <a:spcPct val="0"/>
                </a:spcBef>
                <a:spcAft>
                  <a:spcPct val="0"/>
                </a:spcAft>
              </a:pPr>
              <a:t>77</a:t>
            </a:fld>
            <a:endParaRPr lang="en-US" dirty="0">
              <a:cs typeface="Arial" panose="020B0604020202020204" pitchFamily="34" charset="0"/>
            </a:endParaRPr>
          </a:p>
        </p:txBody>
      </p:sp>
    </p:spTree>
    <p:extLst>
      <p:ext uri="{BB962C8B-B14F-4D97-AF65-F5344CB8AC3E}">
        <p14:creationId xmlns:p14="http://schemas.microsoft.com/office/powerpoint/2010/main" val="41792832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5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5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305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757" indent="-285676">
              <a:defRPr>
                <a:solidFill>
                  <a:schemeClr val="tx1"/>
                </a:solidFill>
                <a:latin typeface="Arial" pitchFamily="34" charset="0"/>
              </a:defRPr>
            </a:lvl2pPr>
            <a:lvl3pPr marL="1142704" indent="-228541">
              <a:defRPr>
                <a:solidFill>
                  <a:schemeClr val="tx1"/>
                </a:solidFill>
                <a:latin typeface="Arial" pitchFamily="34" charset="0"/>
              </a:defRPr>
            </a:lvl3pPr>
            <a:lvl4pPr marL="1599786" indent="-228541">
              <a:defRPr>
                <a:solidFill>
                  <a:schemeClr val="tx1"/>
                </a:solidFill>
                <a:latin typeface="Arial" pitchFamily="34" charset="0"/>
              </a:defRPr>
            </a:lvl4pPr>
            <a:lvl5pPr marL="2056866" indent="-228541">
              <a:defRPr>
                <a:solidFill>
                  <a:schemeClr val="tx1"/>
                </a:solidFill>
                <a:latin typeface="Arial" pitchFamily="34" charset="0"/>
              </a:defRPr>
            </a:lvl5pPr>
            <a:lvl6pPr marL="2513948" indent="-228541" fontAlgn="base">
              <a:spcBef>
                <a:spcPct val="0"/>
              </a:spcBef>
              <a:spcAft>
                <a:spcPct val="0"/>
              </a:spcAft>
              <a:defRPr>
                <a:solidFill>
                  <a:schemeClr val="tx1"/>
                </a:solidFill>
                <a:latin typeface="Arial" pitchFamily="34" charset="0"/>
              </a:defRPr>
            </a:lvl6pPr>
            <a:lvl7pPr marL="2971031" indent="-228541" fontAlgn="base">
              <a:spcBef>
                <a:spcPct val="0"/>
              </a:spcBef>
              <a:spcAft>
                <a:spcPct val="0"/>
              </a:spcAft>
              <a:defRPr>
                <a:solidFill>
                  <a:schemeClr val="tx1"/>
                </a:solidFill>
                <a:latin typeface="Arial" pitchFamily="34" charset="0"/>
              </a:defRPr>
            </a:lvl7pPr>
            <a:lvl8pPr marL="3428112" indent="-228541" fontAlgn="base">
              <a:spcBef>
                <a:spcPct val="0"/>
              </a:spcBef>
              <a:spcAft>
                <a:spcPct val="0"/>
              </a:spcAft>
              <a:defRPr>
                <a:solidFill>
                  <a:schemeClr val="tx1"/>
                </a:solidFill>
                <a:latin typeface="Arial" pitchFamily="34" charset="0"/>
              </a:defRPr>
            </a:lvl8pPr>
            <a:lvl9pPr marL="3885193" indent="-228541" fontAlgn="base">
              <a:spcBef>
                <a:spcPct val="0"/>
              </a:spcBef>
              <a:spcAft>
                <a:spcPct val="0"/>
              </a:spcAft>
              <a:defRPr>
                <a:solidFill>
                  <a:schemeClr val="tx1"/>
                </a:solidFill>
                <a:latin typeface="Arial" pitchFamily="34" charset="0"/>
              </a:defRPr>
            </a:lvl9pPr>
          </a:lstStyle>
          <a:p>
            <a:fld id="{52725F7D-4D5B-4A6C-917F-B8117DCC447F}" type="slidenum">
              <a:rPr lang="en-US">
                <a:solidFill>
                  <a:prstClr val="black"/>
                </a:solidFill>
              </a:rPr>
              <a:pPr/>
              <a:t>78</a:t>
            </a:fld>
            <a:endParaRPr lang="en-US" dirty="0">
              <a:solidFill>
                <a:prstClr val="black"/>
              </a:solidFill>
            </a:endParaRPr>
          </a:p>
        </p:txBody>
      </p:sp>
    </p:spTree>
    <p:extLst>
      <p:ext uri="{BB962C8B-B14F-4D97-AF65-F5344CB8AC3E}">
        <p14:creationId xmlns:p14="http://schemas.microsoft.com/office/powerpoint/2010/main" val="6906257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5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5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305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757" indent="-285676">
              <a:defRPr>
                <a:solidFill>
                  <a:schemeClr val="tx1"/>
                </a:solidFill>
                <a:latin typeface="Arial" pitchFamily="34" charset="0"/>
              </a:defRPr>
            </a:lvl2pPr>
            <a:lvl3pPr marL="1142704" indent="-228541">
              <a:defRPr>
                <a:solidFill>
                  <a:schemeClr val="tx1"/>
                </a:solidFill>
                <a:latin typeface="Arial" pitchFamily="34" charset="0"/>
              </a:defRPr>
            </a:lvl3pPr>
            <a:lvl4pPr marL="1599786" indent="-228541">
              <a:defRPr>
                <a:solidFill>
                  <a:schemeClr val="tx1"/>
                </a:solidFill>
                <a:latin typeface="Arial" pitchFamily="34" charset="0"/>
              </a:defRPr>
            </a:lvl4pPr>
            <a:lvl5pPr marL="2056866" indent="-228541">
              <a:defRPr>
                <a:solidFill>
                  <a:schemeClr val="tx1"/>
                </a:solidFill>
                <a:latin typeface="Arial" pitchFamily="34" charset="0"/>
              </a:defRPr>
            </a:lvl5pPr>
            <a:lvl6pPr marL="2513948" indent="-228541" fontAlgn="base">
              <a:spcBef>
                <a:spcPct val="0"/>
              </a:spcBef>
              <a:spcAft>
                <a:spcPct val="0"/>
              </a:spcAft>
              <a:defRPr>
                <a:solidFill>
                  <a:schemeClr val="tx1"/>
                </a:solidFill>
                <a:latin typeface="Arial" pitchFamily="34" charset="0"/>
              </a:defRPr>
            </a:lvl6pPr>
            <a:lvl7pPr marL="2971031" indent="-228541" fontAlgn="base">
              <a:spcBef>
                <a:spcPct val="0"/>
              </a:spcBef>
              <a:spcAft>
                <a:spcPct val="0"/>
              </a:spcAft>
              <a:defRPr>
                <a:solidFill>
                  <a:schemeClr val="tx1"/>
                </a:solidFill>
                <a:latin typeface="Arial" pitchFamily="34" charset="0"/>
              </a:defRPr>
            </a:lvl7pPr>
            <a:lvl8pPr marL="3428112" indent="-228541" fontAlgn="base">
              <a:spcBef>
                <a:spcPct val="0"/>
              </a:spcBef>
              <a:spcAft>
                <a:spcPct val="0"/>
              </a:spcAft>
              <a:defRPr>
                <a:solidFill>
                  <a:schemeClr val="tx1"/>
                </a:solidFill>
                <a:latin typeface="Arial" pitchFamily="34" charset="0"/>
              </a:defRPr>
            </a:lvl8pPr>
            <a:lvl9pPr marL="3885193" indent="-228541" fontAlgn="base">
              <a:spcBef>
                <a:spcPct val="0"/>
              </a:spcBef>
              <a:spcAft>
                <a:spcPct val="0"/>
              </a:spcAft>
              <a:defRPr>
                <a:solidFill>
                  <a:schemeClr val="tx1"/>
                </a:solidFill>
                <a:latin typeface="Arial" pitchFamily="34" charset="0"/>
              </a:defRPr>
            </a:lvl9pPr>
          </a:lstStyle>
          <a:p>
            <a:fld id="{52725F7D-4D5B-4A6C-917F-B8117DCC447F}" type="slidenum">
              <a:rPr lang="en-US">
                <a:solidFill>
                  <a:prstClr val="black"/>
                </a:solidFill>
              </a:rPr>
              <a:pPr/>
              <a:t>79</a:t>
            </a:fld>
            <a:endParaRPr lang="en-US" dirty="0">
              <a:solidFill>
                <a:prstClr val="black"/>
              </a:solidFill>
            </a:endParaRPr>
          </a:p>
        </p:txBody>
      </p:sp>
    </p:spTree>
    <p:extLst>
      <p:ext uri="{BB962C8B-B14F-4D97-AF65-F5344CB8AC3E}">
        <p14:creationId xmlns:p14="http://schemas.microsoft.com/office/powerpoint/2010/main" val="32293938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0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60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3660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785" indent="-285687">
              <a:defRPr>
                <a:solidFill>
                  <a:schemeClr val="tx1"/>
                </a:solidFill>
                <a:latin typeface="Arial" pitchFamily="34" charset="0"/>
              </a:defRPr>
            </a:lvl2pPr>
            <a:lvl3pPr marL="1142747" indent="-228549">
              <a:defRPr>
                <a:solidFill>
                  <a:schemeClr val="tx1"/>
                </a:solidFill>
                <a:latin typeface="Arial" pitchFamily="34" charset="0"/>
              </a:defRPr>
            </a:lvl3pPr>
            <a:lvl4pPr marL="1599846" indent="-228549">
              <a:defRPr>
                <a:solidFill>
                  <a:schemeClr val="tx1"/>
                </a:solidFill>
                <a:latin typeface="Arial" pitchFamily="34" charset="0"/>
              </a:defRPr>
            </a:lvl4pPr>
            <a:lvl5pPr marL="2056944" indent="-228549">
              <a:defRPr>
                <a:solidFill>
                  <a:schemeClr val="tx1"/>
                </a:solidFill>
                <a:latin typeface="Arial" pitchFamily="34" charset="0"/>
              </a:defRPr>
            </a:lvl5pPr>
            <a:lvl6pPr marL="2514042" indent="-228549" fontAlgn="base">
              <a:spcBef>
                <a:spcPct val="0"/>
              </a:spcBef>
              <a:spcAft>
                <a:spcPct val="0"/>
              </a:spcAft>
              <a:defRPr>
                <a:solidFill>
                  <a:schemeClr val="tx1"/>
                </a:solidFill>
                <a:latin typeface="Arial" pitchFamily="34" charset="0"/>
              </a:defRPr>
            </a:lvl6pPr>
            <a:lvl7pPr marL="2971140" indent="-228549" fontAlgn="base">
              <a:spcBef>
                <a:spcPct val="0"/>
              </a:spcBef>
              <a:spcAft>
                <a:spcPct val="0"/>
              </a:spcAft>
              <a:defRPr>
                <a:solidFill>
                  <a:schemeClr val="tx1"/>
                </a:solidFill>
                <a:latin typeface="Arial" pitchFamily="34" charset="0"/>
              </a:defRPr>
            </a:lvl7pPr>
            <a:lvl8pPr marL="3428240" indent="-228549" fontAlgn="base">
              <a:spcBef>
                <a:spcPct val="0"/>
              </a:spcBef>
              <a:spcAft>
                <a:spcPct val="0"/>
              </a:spcAft>
              <a:defRPr>
                <a:solidFill>
                  <a:schemeClr val="tx1"/>
                </a:solidFill>
                <a:latin typeface="Arial" pitchFamily="34" charset="0"/>
              </a:defRPr>
            </a:lvl8pPr>
            <a:lvl9pPr marL="3885339" indent="-228549"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346CCA52-E451-42A8-8E70-93EB6D8EC1A2}" type="slidenum">
              <a:rPr lang="en-US">
                <a:cs typeface="Arial" panose="020B0604020202020204" pitchFamily="34" charset="0"/>
              </a:rPr>
              <a:pPr fontAlgn="base">
                <a:spcBef>
                  <a:spcPct val="0"/>
                </a:spcBef>
                <a:spcAft>
                  <a:spcPct val="0"/>
                </a:spcAft>
              </a:pPr>
              <a:t>81</a:t>
            </a:fld>
            <a:endParaRPr lang="en-US" dirty="0">
              <a:cs typeface="Arial" panose="020B0604020202020204" pitchFamily="34" charset="0"/>
            </a:endParaRPr>
          </a:p>
        </p:txBody>
      </p:sp>
    </p:spTree>
    <p:extLst>
      <p:ext uri="{BB962C8B-B14F-4D97-AF65-F5344CB8AC3E}">
        <p14:creationId xmlns:p14="http://schemas.microsoft.com/office/powerpoint/2010/main" val="41693768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1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61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3661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785" indent="-285687">
              <a:defRPr>
                <a:solidFill>
                  <a:schemeClr val="tx1"/>
                </a:solidFill>
                <a:latin typeface="Arial" pitchFamily="34" charset="0"/>
              </a:defRPr>
            </a:lvl2pPr>
            <a:lvl3pPr marL="1142747" indent="-228549">
              <a:defRPr>
                <a:solidFill>
                  <a:schemeClr val="tx1"/>
                </a:solidFill>
                <a:latin typeface="Arial" pitchFamily="34" charset="0"/>
              </a:defRPr>
            </a:lvl3pPr>
            <a:lvl4pPr marL="1599846" indent="-228549">
              <a:defRPr>
                <a:solidFill>
                  <a:schemeClr val="tx1"/>
                </a:solidFill>
                <a:latin typeface="Arial" pitchFamily="34" charset="0"/>
              </a:defRPr>
            </a:lvl4pPr>
            <a:lvl5pPr marL="2056944" indent="-228549">
              <a:defRPr>
                <a:solidFill>
                  <a:schemeClr val="tx1"/>
                </a:solidFill>
                <a:latin typeface="Arial" pitchFamily="34" charset="0"/>
              </a:defRPr>
            </a:lvl5pPr>
            <a:lvl6pPr marL="2514042" indent="-228549" fontAlgn="base">
              <a:spcBef>
                <a:spcPct val="0"/>
              </a:spcBef>
              <a:spcAft>
                <a:spcPct val="0"/>
              </a:spcAft>
              <a:defRPr>
                <a:solidFill>
                  <a:schemeClr val="tx1"/>
                </a:solidFill>
                <a:latin typeface="Arial" pitchFamily="34" charset="0"/>
              </a:defRPr>
            </a:lvl6pPr>
            <a:lvl7pPr marL="2971140" indent="-228549" fontAlgn="base">
              <a:spcBef>
                <a:spcPct val="0"/>
              </a:spcBef>
              <a:spcAft>
                <a:spcPct val="0"/>
              </a:spcAft>
              <a:defRPr>
                <a:solidFill>
                  <a:schemeClr val="tx1"/>
                </a:solidFill>
                <a:latin typeface="Arial" pitchFamily="34" charset="0"/>
              </a:defRPr>
            </a:lvl7pPr>
            <a:lvl8pPr marL="3428240" indent="-228549" fontAlgn="base">
              <a:spcBef>
                <a:spcPct val="0"/>
              </a:spcBef>
              <a:spcAft>
                <a:spcPct val="0"/>
              </a:spcAft>
              <a:defRPr>
                <a:solidFill>
                  <a:schemeClr val="tx1"/>
                </a:solidFill>
                <a:latin typeface="Arial" pitchFamily="34" charset="0"/>
              </a:defRPr>
            </a:lvl8pPr>
            <a:lvl9pPr marL="3885339" indent="-228549"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98A81DF7-433D-4CFA-ACD8-B529E4D6827C}" type="slidenum">
              <a:rPr lang="en-US">
                <a:cs typeface="Arial" panose="020B0604020202020204" pitchFamily="34" charset="0"/>
              </a:rPr>
              <a:pPr fontAlgn="base">
                <a:spcBef>
                  <a:spcPct val="0"/>
                </a:spcBef>
                <a:spcAft>
                  <a:spcPct val="0"/>
                </a:spcAft>
              </a:pPr>
              <a:t>82</a:t>
            </a:fld>
            <a:endParaRPr lang="en-US" dirty="0">
              <a:cs typeface="Arial" panose="020B0604020202020204" pitchFamily="34" charset="0"/>
            </a:endParaRPr>
          </a:p>
        </p:txBody>
      </p:sp>
    </p:spTree>
    <p:extLst>
      <p:ext uri="{BB962C8B-B14F-4D97-AF65-F5344CB8AC3E}">
        <p14:creationId xmlns:p14="http://schemas.microsoft.com/office/powerpoint/2010/main" val="23635987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2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62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3662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688" indent="-285650">
              <a:defRPr>
                <a:solidFill>
                  <a:schemeClr val="tx1"/>
                </a:solidFill>
                <a:latin typeface="Arial" pitchFamily="34" charset="0"/>
              </a:defRPr>
            </a:lvl2pPr>
            <a:lvl3pPr marL="1142599" indent="-228519">
              <a:defRPr>
                <a:solidFill>
                  <a:schemeClr val="tx1"/>
                </a:solidFill>
                <a:latin typeface="Arial" pitchFamily="34" charset="0"/>
              </a:defRPr>
            </a:lvl3pPr>
            <a:lvl4pPr marL="1599639" indent="-228519">
              <a:defRPr>
                <a:solidFill>
                  <a:schemeClr val="tx1"/>
                </a:solidFill>
                <a:latin typeface="Arial" pitchFamily="34" charset="0"/>
              </a:defRPr>
            </a:lvl4pPr>
            <a:lvl5pPr marL="2056678" indent="-228519">
              <a:defRPr>
                <a:solidFill>
                  <a:schemeClr val="tx1"/>
                </a:solidFill>
                <a:latin typeface="Arial" pitchFamily="34" charset="0"/>
              </a:defRPr>
            </a:lvl5pPr>
            <a:lvl6pPr marL="2513716" indent="-228519" fontAlgn="base">
              <a:spcBef>
                <a:spcPct val="0"/>
              </a:spcBef>
              <a:spcAft>
                <a:spcPct val="0"/>
              </a:spcAft>
              <a:defRPr>
                <a:solidFill>
                  <a:schemeClr val="tx1"/>
                </a:solidFill>
                <a:latin typeface="Arial" pitchFamily="34" charset="0"/>
              </a:defRPr>
            </a:lvl6pPr>
            <a:lvl7pPr marL="2970755" indent="-228519" fontAlgn="base">
              <a:spcBef>
                <a:spcPct val="0"/>
              </a:spcBef>
              <a:spcAft>
                <a:spcPct val="0"/>
              </a:spcAft>
              <a:defRPr>
                <a:solidFill>
                  <a:schemeClr val="tx1"/>
                </a:solidFill>
                <a:latin typeface="Arial" pitchFamily="34" charset="0"/>
              </a:defRPr>
            </a:lvl7pPr>
            <a:lvl8pPr marL="3427796" indent="-228519" fontAlgn="base">
              <a:spcBef>
                <a:spcPct val="0"/>
              </a:spcBef>
              <a:spcAft>
                <a:spcPct val="0"/>
              </a:spcAft>
              <a:defRPr>
                <a:solidFill>
                  <a:schemeClr val="tx1"/>
                </a:solidFill>
                <a:latin typeface="Arial" pitchFamily="34" charset="0"/>
              </a:defRPr>
            </a:lvl8pPr>
            <a:lvl9pPr marL="3884836" indent="-228519"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73A7F834-F81F-4E3A-AE60-4D6341802FD4}" type="slidenum">
              <a:rPr lang="en-US">
                <a:cs typeface="Arial" panose="020B0604020202020204" pitchFamily="34" charset="0"/>
              </a:rPr>
              <a:pPr fontAlgn="base">
                <a:spcBef>
                  <a:spcPct val="0"/>
                </a:spcBef>
                <a:spcAft>
                  <a:spcPct val="0"/>
                </a:spcAft>
              </a:pPr>
              <a:t>83</a:t>
            </a:fld>
            <a:endParaRPr lang="en-US" dirty="0">
              <a:cs typeface="Arial" panose="020B0604020202020204" pitchFamily="34" charset="0"/>
            </a:endParaRPr>
          </a:p>
        </p:txBody>
      </p:sp>
    </p:spTree>
    <p:extLst>
      <p:ext uri="{BB962C8B-B14F-4D97-AF65-F5344CB8AC3E}">
        <p14:creationId xmlns:p14="http://schemas.microsoft.com/office/powerpoint/2010/main" val="33712161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8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3788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49C43629-19CC-4191-A0F6-5D7ACF9A8915}" type="slidenum">
              <a:rPr lang="en-US">
                <a:cs typeface="Arial" pitchFamily="34" charset="0"/>
              </a:rPr>
              <a:pPr fontAlgn="base">
                <a:spcBef>
                  <a:spcPct val="0"/>
                </a:spcBef>
                <a:spcAft>
                  <a:spcPct val="0"/>
                </a:spcAft>
              </a:pPr>
              <a:t>84</a:t>
            </a:fld>
            <a:endParaRPr lang="en-US" dirty="0">
              <a:cs typeface="Arial" pitchFamily="34" charset="0"/>
            </a:endParaRPr>
          </a:p>
        </p:txBody>
      </p:sp>
    </p:spTree>
    <p:extLst>
      <p:ext uri="{BB962C8B-B14F-4D97-AF65-F5344CB8AC3E}">
        <p14:creationId xmlns:p14="http://schemas.microsoft.com/office/powerpoint/2010/main" val="7688370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3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33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360" indent="-285523" eaLnBrk="0" hangingPunct="0">
              <a:spcBef>
                <a:spcPct val="30000"/>
              </a:spcBef>
              <a:defRPr sz="1200">
                <a:solidFill>
                  <a:schemeClr val="tx1"/>
                </a:solidFill>
                <a:latin typeface="Calibri" pitchFamily="34" charset="0"/>
              </a:defRPr>
            </a:lvl2pPr>
            <a:lvl3pPr marL="1142092" indent="-228418" eaLnBrk="0" hangingPunct="0">
              <a:spcBef>
                <a:spcPct val="30000"/>
              </a:spcBef>
              <a:defRPr sz="1200">
                <a:solidFill>
                  <a:schemeClr val="tx1"/>
                </a:solidFill>
                <a:latin typeface="Calibri" pitchFamily="34" charset="0"/>
              </a:defRPr>
            </a:lvl3pPr>
            <a:lvl4pPr marL="1598929" indent="-228418" eaLnBrk="0" hangingPunct="0">
              <a:spcBef>
                <a:spcPct val="30000"/>
              </a:spcBef>
              <a:defRPr sz="1200">
                <a:solidFill>
                  <a:schemeClr val="tx1"/>
                </a:solidFill>
                <a:latin typeface="Calibri" pitchFamily="34" charset="0"/>
              </a:defRPr>
            </a:lvl4pPr>
            <a:lvl5pPr marL="2055766" indent="-228418" eaLnBrk="0" hangingPunct="0">
              <a:spcBef>
                <a:spcPct val="30000"/>
              </a:spcBef>
              <a:defRPr sz="1200">
                <a:solidFill>
                  <a:schemeClr val="tx1"/>
                </a:solidFill>
                <a:latin typeface="Calibri" pitchFamily="34" charset="0"/>
              </a:defRPr>
            </a:lvl5pPr>
            <a:lvl6pPr marL="2500255" indent="-228418" eaLnBrk="0" fontAlgn="base" hangingPunct="0">
              <a:spcBef>
                <a:spcPct val="30000"/>
              </a:spcBef>
              <a:spcAft>
                <a:spcPct val="0"/>
              </a:spcAft>
              <a:defRPr sz="1200">
                <a:solidFill>
                  <a:schemeClr val="tx1"/>
                </a:solidFill>
                <a:latin typeface="Calibri" pitchFamily="34" charset="0"/>
              </a:defRPr>
            </a:lvl6pPr>
            <a:lvl7pPr marL="2944745" indent="-228418" eaLnBrk="0" fontAlgn="base" hangingPunct="0">
              <a:spcBef>
                <a:spcPct val="30000"/>
              </a:spcBef>
              <a:spcAft>
                <a:spcPct val="0"/>
              </a:spcAft>
              <a:defRPr sz="1200">
                <a:solidFill>
                  <a:schemeClr val="tx1"/>
                </a:solidFill>
                <a:latin typeface="Calibri" pitchFamily="34" charset="0"/>
              </a:defRPr>
            </a:lvl7pPr>
            <a:lvl8pPr marL="3389235" indent="-228418" eaLnBrk="0" fontAlgn="base" hangingPunct="0">
              <a:spcBef>
                <a:spcPct val="30000"/>
              </a:spcBef>
              <a:spcAft>
                <a:spcPct val="0"/>
              </a:spcAft>
              <a:defRPr sz="1200">
                <a:solidFill>
                  <a:schemeClr val="tx1"/>
                </a:solidFill>
                <a:latin typeface="Calibri" pitchFamily="34" charset="0"/>
              </a:defRPr>
            </a:lvl8pPr>
            <a:lvl9pPr marL="3833725" indent="-22841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142923F-25CC-44B1-9317-3921E16FF4B8}" type="slidenum">
              <a:rPr lang="en-US" altLang="en-US" smtClean="0">
                <a:latin typeface="Arial" pitchFamily="34" charset="0"/>
                <a:cs typeface="Arial" pitchFamily="34" charset="0"/>
              </a:rPr>
              <a:pPr eaLnBrk="1" hangingPunct="1">
                <a:spcBef>
                  <a:spcPct val="0"/>
                </a:spcBef>
              </a:pPr>
              <a:t>85</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412897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9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9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479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854" indent="-285713">
              <a:defRPr>
                <a:solidFill>
                  <a:schemeClr val="tx1"/>
                </a:solidFill>
                <a:latin typeface="Arial" pitchFamily="34" charset="0"/>
              </a:defRPr>
            </a:lvl2pPr>
            <a:lvl3pPr marL="1142852" indent="-228571">
              <a:defRPr>
                <a:solidFill>
                  <a:schemeClr val="tx1"/>
                </a:solidFill>
                <a:latin typeface="Arial" pitchFamily="34" charset="0"/>
              </a:defRPr>
            </a:lvl3pPr>
            <a:lvl4pPr marL="1599993" indent="-228571">
              <a:defRPr>
                <a:solidFill>
                  <a:schemeClr val="tx1"/>
                </a:solidFill>
                <a:latin typeface="Arial" pitchFamily="34" charset="0"/>
              </a:defRPr>
            </a:lvl4pPr>
            <a:lvl5pPr marL="2057133" indent="-228571">
              <a:defRPr>
                <a:solidFill>
                  <a:schemeClr val="tx1"/>
                </a:solidFill>
                <a:latin typeface="Arial" pitchFamily="34" charset="0"/>
              </a:defRPr>
            </a:lvl5pPr>
            <a:lvl6pPr marL="2514274" indent="-228571" fontAlgn="base">
              <a:spcBef>
                <a:spcPct val="0"/>
              </a:spcBef>
              <a:spcAft>
                <a:spcPct val="0"/>
              </a:spcAft>
              <a:defRPr>
                <a:solidFill>
                  <a:schemeClr val="tx1"/>
                </a:solidFill>
                <a:latin typeface="Arial" pitchFamily="34" charset="0"/>
              </a:defRPr>
            </a:lvl6pPr>
            <a:lvl7pPr marL="2971415" indent="-228571" fontAlgn="base">
              <a:spcBef>
                <a:spcPct val="0"/>
              </a:spcBef>
              <a:spcAft>
                <a:spcPct val="0"/>
              </a:spcAft>
              <a:defRPr>
                <a:solidFill>
                  <a:schemeClr val="tx1"/>
                </a:solidFill>
                <a:latin typeface="Arial" pitchFamily="34" charset="0"/>
              </a:defRPr>
            </a:lvl7pPr>
            <a:lvl8pPr marL="3428556" indent="-228571" fontAlgn="base">
              <a:spcBef>
                <a:spcPct val="0"/>
              </a:spcBef>
              <a:spcAft>
                <a:spcPct val="0"/>
              </a:spcAft>
              <a:defRPr>
                <a:solidFill>
                  <a:schemeClr val="tx1"/>
                </a:solidFill>
                <a:latin typeface="Arial" pitchFamily="34" charset="0"/>
              </a:defRPr>
            </a:lvl8pPr>
            <a:lvl9pPr marL="3885696" indent="-228571"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65A66005-6C1D-451F-88A3-EC2D19EEB28E}" type="slidenum">
              <a:rPr lang="en-US">
                <a:cs typeface="Arial" panose="020B0604020202020204" pitchFamily="34" charset="0"/>
              </a:rPr>
              <a:pPr fontAlgn="base">
                <a:spcBef>
                  <a:spcPct val="0"/>
                </a:spcBef>
                <a:spcAft>
                  <a:spcPct val="0"/>
                </a:spcAft>
              </a:pPr>
              <a:t>9</a:t>
            </a:fld>
            <a:endParaRPr lang="en-US" dirty="0">
              <a:cs typeface="Arial" panose="020B0604020202020204" pitchFamily="34" charset="0"/>
            </a:endParaRPr>
          </a:p>
        </p:txBody>
      </p:sp>
    </p:spTree>
    <p:extLst>
      <p:ext uri="{BB962C8B-B14F-4D97-AF65-F5344CB8AC3E}">
        <p14:creationId xmlns:p14="http://schemas.microsoft.com/office/powerpoint/2010/main" val="16101228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3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854" indent="-285713">
              <a:defRPr>
                <a:solidFill>
                  <a:schemeClr val="tx1"/>
                </a:solidFill>
                <a:latin typeface="Arial" pitchFamily="34" charset="0"/>
              </a:defRPr>
            </a:lvl2pPr>
            <a:lvl3pPr marL="1142852" indent="-228571">
              <a:defRPr>
                <a:solidFill>
                  <a:schemeClr val="tx1"/>
                </a:solidFill>
                <a:latin typeface="Arial" pitchFamily="34" charset="0"/>
              </a:defRPr>
            </a:lvl3pPr>
            <a:lvl4pPr marL="1599993" indent="-228571">
              <a:defRPr>
                <a:solidFill>
                  <a:schemeClr val="tx1"/>
                </a:solidFill>
                <a:latin typeface="Arial" pitchFamily="34" charset="0"/>
              </a:defRPr>
            </a:lvl4pPr>
            <a:lvl5pPr marL="2057133" indent="-228571">
              <a:defRPr>
                <a:solidFill>
                  <a:schemeClr val="tx1"/>
                </a:solidFill>
                <a:latin typeface="Arial" pitchFamily="34" charset="0"/>
              </a:defRPr>
            </a:lvl5pPr>
            <a:lvl6pPr marL="2514274" indent="-228571" fontAlgn="base">
              <a:spcBef>
                <a:spcPct val="0"/>
              </a:spcBef>
              <a:spcAft>
                <a:spcPct val="0"/>
              </a:spcAft>
              <a:defRPr>
                <a:solidFill>
                  <a:schemeClr val="tx1"/>
                </a:solidFill>
                <a:latin typeface="Arial" pitchFamily="34" charset="0"/>
              </a:defRPr>
            </a:lvl6pPr>
            <a:lvl7pPr marL="2971415" indent="-228571" fontAlgn="base">
              <a:spcBef>
                <a:spcPct val="0"/>
              </a:spcBef>
              <a:spcAft>
                <a:spcPct val="0"/>
              </a:spcAft>
              <a:defRPr>
                <a:solidFill>
                  <a:schemeClr val="tx1"/>
                </a:solidFill>
                <a:latin typeface="Arial" pitchFamily="34" charset="0"/>
              </a:defRPr>
            </a:lvl7pPr>
            <a:lvl8pPr marL="3428556" indent="-228571" fontAlgn="base">
              <a:spcBef>
                <a:spcPct val="0"/>
              </a:spcBef>
              <a:spcAft>
                <a:spcPct val="0"/>
              </a:spcAft>
              <a:defRPr>
                <a:solidFill>
                  <a:schemeClr val="tx1"/>
                </a:solidFill>
                <a:latin typeface="Arial" pitchFamily="34" charset="0"/>
              </a:defRPr>
            </a:lvl8pPr>
            <a:lvl9pPr marL="3885696" indent="-228571"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AACE878A-D76E-47DF-9BA0-C0E284BC0B06}" type="slidenum">
              <a:rPr lang="en-US">
                <a:cs typeface="Arial" pitchFamily="34" charset="0"/>
              </a:rPr>
              <a:pPr fontAlgn="base">
                <a:spcBef>
                  <a:spcPct val="0"/>
                </a:spcBef>
                <a:spcAft>
                  <a:spcPct val="0"/>
                </a:spcAft>
              </a:pPr>
              <a:t>86</a:t>
            </a:fld>
            <a:endParaRPr lang="en-US">
              <a:cs typeface="Arial" pitchFamily="34" charset="0"/>
            </a:endParaRPr>
          </a:p>
        </p:txBody>
      </p:sp>
    </p:spTree>
    <p:extLst>
      <p:ext uri="{BB962C8B-B14F-4D97-AF65-F5344CB8AC3E}">
        <p14:creationId xmlns:p14="http://schemas.microsoft.com/office/powerpoint/2010/main" val="36316597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3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854" indent="-285713">
              <a:defRPr>
                <a:solidFill>
                  <a:schemeClr val="tx1"/>
                </a:solidFill>
                <a:latin typeface="Arial" pitchFamily="34" charset="0"/>
              </a:defRPr>
            </a:lvl2pPr>
            <a:lvl3pPr marL="1142852" indent="-228571">
              <a:defRPr>
                <a:solidFill>
                  <a:schemeClr val="tx1"/>
                </a:solidFill>
                <a:latin typeface="Arial" pitchFamily="34" charset="0"/>
              </a:defRPr>
            </a:lvl3pPr>
            <a:lvl4pPr marL="1599993" indent="-228571">
              <a:defRPr>
                <a:solidFill>
                  <a:schemeClr val="tx1"/>
                </a:solidFill>
                <a:latin typeface="Arial" pitchFamily="34" charset="0"/>
              </a:defRPr>
            </a:lvl4pPr>
            <a:lvl5pPr marL="2057133" indent="-228571">
              <a:defRPr>
                <a:solidFill>
                  <a:schemeClr val="tx1"/>
                </a:solidFill>
                <a:latin typeface="Arial" pitchFamily="34" charset="0"/>
              </a:defRPr>
            </a:lvl5pPr>
            <a:lvl6pPr marL="2514274" indent="-228571" fontAlgn="base">
              <a:spcBef>
                <a:spcPct val="0"/>
              </a:spcBef>
              <a:spcAft>
                <a:spcPct val="0"/>
              </a:spcAft>
              <a:defRPr>
                <a:solidFill>
                  <a:schemeClr val="tx1"/>
                </a:solidFill>
                <a:latin typeface="Arial" pitchFamily="34" charset="0"/>
              </a:defRPr>
            </a:lvl6pPr>
            <a:lvl7pPr marL="2971415" indent="-228571" fontAlgn="base">
              <a:spcBef>
                <a:spcPct val="0"/>
              </a:spcBef>
              <a:spcAft>
                <a:spcPct val="0"/>
              </a:spcAft>
              <a:defRPr>
                <a:solidFill>
                  <a:schemeClr val="tx1"/>
                </a:solidFill>
                <a:latin typeface="Arial" pitchFamily="34" charset="0"/>
              </a:defRPr>
            </a:lvl7pPr>
            <a:lvl8pPr marL="3428556" indent="-228571" fontAlgn="base">
              <a:spcBef>
                <a:spcPct val="0"/>
              </a:spcBef>
              <a:spcAft>
                <a:spcPct val="0"/>
              </a:spcAft>
              <a:defRPr>
                <a:solidFill>
                  <a:schemeClr val="tx1"/>
                </a:solidFill>
                <a:latin typeface="Arial" pitchFamily="34" charset="0"/>
              </a:defRPr>
            </a:lvl8pPr>
            <a:lvl9pPr marL="3885696" indent="-228571"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AACE878A-D76E-47DF-9BA0-C0E284BC0B06}" type="slidenum">
              <a:rPr lang="en-US">
                <a:cs typeface="Arial" pitchFamily="34" charset="0"/>
              </a:rPr>
              <a:pPr fontAlgn="base">
                <a:spcBef>
                  <a:spcPct val="0"/>
                </a:spcBef>
                <a:spcAft>
                  <a:spcPct val="0"/>
                </a:spcAft>
              </a:pPr>
              <a:t>87</a:t>
            </a:fld>
            <a:endParaRPr lang="en-US">
              <a:cs typeface="Arial" pitchFamily="34" charset="0"/>
            </a:endParaRPr>
          </a:p>
        </p:txBody>
      </p:sp>
    </p:spTree>
    <p:extLst>
      <p:ext uri="{BB962C8B-B14F-4D97-AF65-F5344CB8AC3E}">
        <p14:creationId xmlns:p14="http://schemas.microsoft.com/office/powerpoint/2010/main" val="15500904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3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854" indent="-285713">
              <a:defRPr>
                <a:solidFill>
                  <a:schemeClr val="tx1"/>
                </a:solidFill>
                <a:latin typeface="Arial" pitchFamily="34" charset="0"/>
              </a:defRPr>
            </a:lvl2pPr>
            <a:lvl3pPr marL="1142852" indent="-228571">
              <a:defRPr>
                <a:solidFill>
                  <a:schemeClr val="tx1"/>
                </a:solidFill>
                <a:latin typeface="Arial" pitchFamily="34" charset="0"/>
              </a:defRPr>
            </a:lvl3pPr>
            <a:lvl4pPr marL="1599993" indent="-228571">
              <a:defRPr>
                <a:solidFill>
                  <a:schemeClr val="tx1"/>
                </a:solidFill>
                <a:latin typeface="Arial" pitchFamily="34" charset="0"/>
              </a:defRPr>
            </a:lvl4pPr>
            <a:lvl5pPr marL="2057133" indent="-228571">
              <a:defRPr>
                <a:solidFill>
                  <a:schemeClr val="tx1"/>
                </a:solidFill>
                <a:latin typeface="Arial" pitchFamily="34" charset="0"/>
              </a:defRPr>
            </a:lvl5pPr>
            <a:lvl6pPr marL="2514274" indent="-228571" fontAlgn="base">
              <a:spcBef>
                <a:spcPct val="0"/>
              </a:spcBef>
              <a:spcAft>
                <a:spcPct val="0"/>
              </a:spcAft>
              <a:defRPr>
                <a:solidFill>
                  <a:schemeClr val="tx1"/>
                </a:solidFill>
                <a:latin typeface="Arial" pitchFamily="34" charset="0"/>
              </a:defRPr>
            </a:lvl6pPr>
            <a:lvl7pPr marL="2971415" indent="-228571" fontAlgn="base">
              <a:spcBef>
                <a:spcPct val="0"/>
              </a:spcBef>
              <a:spcAft>
                <a:spcPct val="0"/>
              </a:spcAft>
              <a:defRPr>
                <a:solidFill>
                  <a:schemeClr val="tx1"/>
                </a:solidFill>
                <a:latin typeface="Arial" pitchFamily="34" charset="0"/>
              </a:defRPr>
            </a:lvl7pPr>
            <a:lvl8pPr marL="3428556" indent="-228571" fontAlgn="base">
              <a:spcBef>
                <a:spcPct val="0"/>
              </a:spcBef>
              <a:spcAft>
                <a:spcPct val="0"/>
              </a:spcAft>
              <a:defRPr>
                <a:solidFill>
                  <a:schemeClr val="tx1"/>
                </a:solidFill>
                <a:latin typeface="Arial" pitchFamily="34" charset="0"/>
              </a:defRPr>
            </a:lvl8pPr>
            <a:lvl9pPr marL="3885696" indent="-228571"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AACE878A-D76E-47DF-9BA0-C0E284BC0B06}" type="slidenum">
              <a:rPr lang="en-US">
                <a:cs typeface="Arial" pitchFamily="34" charset="0"/>
              </a:rPr>
              <a:pPr fontAlgn="base">
                <a:spcBef>
                  <a:spcPct val="0"/>
                </a:spcBef>
                <a:spcAft>
                  <a:spcPct val="0"/>
                </a:spcAft>
              </a:pPr>
              <a:t>88</a:t>
            </a:fld>
            <a:endParaRPr lang="en-US">
              <a:cs typeface="Arial" pitchFamily="34" charset="0"/>
            </a:endParaRPr>
          </a:p>
        </p:txBody>
      </p:sp>
    </p:spTree>
    <p:extLst>
      <p:ext uri="{BB962C8B-B14F-4D97-AF65-F5344CB8AC3E}">
        <p14:creationId xmlns:p14="http://schemas.microsoft.com/office/powerpoint/2010/main" val="27527422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Slide Image Placeholder 1"/>
          <p:cNvSpPr>
            <a:spLocks noGrp="1" noRot="1" noChangeAspect="1" noTextEdit="1"/>
          </p:cNvSpPr>
          <p:nvPr>
            <p:ph type="sldImg"/>
          </p:nvPr>
        </p:nvSpPr>
        <p:spPr>
          <a:ln/>
        </p:spPr>
      </p:sp>
      <p:sp>
        <p:nvSpPr>
          <p:cNvPr id="65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DE132178-312F-49B4-9348-94010C1D4FBB}" type="slidenum">
              <a:rPr lang="en-US" sz="1200" smtClean="0"/>
              <a:pPr eaLnBrk="1" hangingPunct="1"/>
              <a:t>90</a:t>
            </a:fld>
            <a:endParaRPr lang="en-US" sz="1200" smtClean="0"/>
          </a:p>
        </p:txBody>
      </p:sp>
    </p:spTree>
    <p:extLst>
      <p:ext uri="{BB962C8B-B14F-4D97-AF65-F5344CB8AC3E}">
        <p14:creationId xmlns:p14="http://schemas.microsoft.com/office/powerpoint/2010/main" val="8121965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Slide Image Placeholder 1"/>
          <p:cNvSpPr>
            <a:spLocks noGrp="1" noRot="1" noChangeAspect="1" noTextEdit="1"/>
          </p:cNvSpPr>
          <p:nvPr>
            <p:ph type="sldImg"/>
          </p:nvPr>
        </p:nvSpPr>
        <p:spPr>
          <a:ln/>
        </p:spPr>
      </p:sp>
      <p:sp>
        <p:nvSpPr>
          <p:cNvPr id="65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878EF5C2-E2A3-40AB-BED9-2484CB04DC35}" type="slidenum">
              <a:rPr lang="en-US" sz="1200" smtClean="0"/>
              <a:pPr eaLnBrk="1" hangingPunct="1"/>
              <a:t>91</a:t>
            </a:fld>
            <a:endParaRPr lang="en-US" sz="1200" smtClean="0"/>
          </a:p>
        </p:txBody>
      </p:sp>
    </p:spTree>
    <p:extLst>
      <p:ext uri="{BB962C8B-B14F-4D97-AF65-F5344CB8AC3E}">
        <p14:creationId xmlns:p14="http://schemas.microsoft.com/office/powerpoint/2010/main" val="21284312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201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E15E6B9C-A0A4-4501-9071-2B971CC3A848}" type="slidenum">
              <a:rPr lang="en-US">
                <a:cs typeface="Arial" panose="020B0604020202020204" pitchFamily="34" charset="0"/>
              </a:rPr>
              <a:pPr fontAlgn="base">
                <a:spcBef>
                  <a:spcPct val="0"/>
                </a:spcBef>
                <a:spcAft>
                  <a:spcPct val="0"/>
                </a:spcAft>
              </a:pPr>
              <a:t>92</a:t>
            </a:fld>
            <a:endParaRPr lang="en-US" dirty="0">
              <a:cs typeface="Arial" panose="020B0604020202020204" pitchFamily="34" charset="0"/>
            </a:endParaRPr>
          </a:p>
        </p:txBody>
      </p:sp>
    </p:spTree>
    <p:extLst>
      <p:ext uri="{BB962C8B-B14F-4D97-AF65-F5344CB8AC3E}">
        <p14:creationId xmlns:p14="http://schemas.microsoft.com/office/powerpoint/2010/main" val="18577074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66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360" indent="-285523" eaLnBrk="0" hangingPunct="0">
              <a:spcBef>
                <a:spcPct val="30000"/>
              </a:spcBef>
              <a:defRPr sz="1200">
                <a:solidFill>
                  <a:schemeClr val="tx1"/>
                </a:solidFill>
                <a:latin typeface="Calibri" pitchFamily="34" charset="0"/>
              </a:defRPr>
            </a:lvl2pPr>
            <a:lvl3pPr marL="1142092" indent="-228418" eaLnBrk="0" hangingPunct="0">
              <a:spcBef>
                <a:spcPct val="30000"/>
              </a:spcBef>
              <a:defRPr sz="1200">
                <a:solidFill>
                  <a:schemeClr val="tx1"/>
                </a:solidFill>
                <a:latin typeface="Calibri" pitchFamily="34" charset="0"/>
              </a:defRPr>
            </a:lvl3pPr>
            <a:lvl4pPr marL="1598929" indent="-228418" eaLnBrk="0" hangingPunct="0">
              <a:spcBef>
                <a:spcPct val="30000"/>
              </a:spcBef>
              <a:defRPr sz="1200">
                <a:solidFill>
                  <a:schemeClr val="tx1"/>
                </a:solidFill>
                <a:latin typeface="Calibri" pitchFamily="34" charset="0"/>
              </a:defRPr>
            </a:lvl4pPr>
            <a:lvl5pPr marL="2055766" indent="-228418" eaLnBrk="0" hangingPunct="0">
              <a:spcBef>
                <a:spcPct val="30000"/>
              </a:spcBef>
              <a:defRPr sz="1200">
                <a:solidFill>
                  <a:schemeClr val="tx1"/>
                </a:solidFill>
                <a:latin typeface="Calibri" pitchFamily="34" charset="0"/>
              </a:defRPr>
            </a:lvl5pPr>
            <a:lvl6pPr marL="2500255" indent="-228418" eaLnBrk="0" fontAlgn="base" hangingPunct="0">
              <a:spcBef>
                <a:spcPct val="30000"/>
              </a:spcBef>
              <a:spcAft>
                <a:spcPct val="0"/>
              </a:spcAft>
              <a:defRPr sz="1200">
                <a:solidFill>
                  <a:schemeClr val="tx1"/>
                </a:solidFill>
                <a:latin typeface="Calibri" pitchFamily="34" charset="0"/>
              </a:defRPr>
            </a:lvl6pPr>
            <a:lvl7pPr marL="2944745" indent="-228418" eaLnBrk="0" fontAlgn="base" hangingPunct="0">
              <a:spcBef>
                <a:spcPct val="30000"/>
              </a:spcBef>
              <a:spcAft>
                <a:spcPct val="0"/>
              </a:spcAft>
              <a:defRPr sz="1200">
                <a:solidFill>
                  <a:schemeClr val="tx1"/>
                </a:solidFill>
                <a:latin typeface="Calibri" pitchFamily="34" charset="0"/>
              </a:defRPr>
            </a:lvl7pPr>
            <a:lvl8pPr marL="3389235" indent="-228418" eaLnBrk="0" fontAlgn="base" hangingPunct="0">
              <a:spcBef>
                <a:spcPct val="30000"/>
              </a:spcBef>
              <a:spcAft>
                <a:spcPct val="0"/>
              </a:spcAft>
              <a:defRPr sz="1200">
                <a:solidFill>
                  <a:schemeClr val="tx1"/>
                </a:solidFill>
                <a:latin typeface="Calibri" pitchFamily="34" charset="0"/>
              </a:defRPr>
            </a:lvl8pPr>
            <a:lvl9pPr marL="3833725" indent="-22841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9AA4711-62B5-4A7D-BD59-BC1354228C0D}" type="slidenum">
              <a:rPr lang="en-US" altLang="en-US" smtClean="0">
                <a:latin typeface="Arial" pitchFamily="34" charset="0"/>
                <a:cs typeface="Arial" pitchFamily="34" charset="0"/>
              </a:rPr>
              <a:pPr eaLnBrk="1" hangingPunct="1">
                <a:spcBef>
                  <a:spcPct val="0"/>
                </a:spcBef>
              </a:pPr>
              <a:t>94</a:t>
            </a:fld>
            <a:endParaRPr lang="en-US" altLang="en-US" dirty="0" smtClean="0">
              <a:latin typeface="Arial" pitchFamily="34" charset="0"/>
              <a:cs typeface="Arial" pitchFamily="34" charset="0"/>
            </a:endParaRPr>
          </a:p>
        </p:txBody>
      </p:sp>
    </p:spTree>
    <p:extLst>
      <p:ext uri="{BB962C8B-B14F-4D97-AF65-F5344CB8AC3E}">
        <p14:creationId xmlns:p14="http://schemas.microsoft.com/office/powerpoint/2010/main" val="395259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4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4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484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854" indent="-285713">
              <a:defRPr>
                <a:solidFill>
                  <a:schemeClr val="tx1"/>
                </a:solidFill>
                <a:latin typeface="Arial" pitchFamily="34" charset="0"/>
              </a:defRPr>
            </a:lvl2pPr>
            <a:lvl3pPr marL="1142852" indent="-228571">
              <a:defRPr>
                <a:solidFill>
                  <a:schemeClr val="tx1"/>
                </a:solidFill>
                <a:latin typeface="Arial" pitchFamily="34" charset="0"/>
              </a:defRPr>
            </a:lvl3pPr>
            <a:lvl4pPr marL="1599993" indent="-228571">
              <a:defRPr>
                <a:solidFill>
                  <a:schemeClr val="tx1"/>
                </a:solidFill>
                <a:latin typeface="Arial" pitchFamily="34" charset="0"/>
              </a:defRPr>
            </a:lvl4pPr>
            <a:lvl5pPr marL="2057133" indent="-228571">
              <a:defRPr>
                <a:solidFill>
                  <a:schemeClr val="tx1"/>
                </a:solidFill>
                <a:latin typeface="Arial" pitchFamily="34" charset="0"/>
              </a:defRPr>
            </a:lvl5pPr>
            <a:lvl6pPr marL="2514274" indent="-228571" fontAlgn="base">
              <a:spcBef>
                <a:spcPct val="0"/>
              </a:spcBef>
              <a:spcAft>
                <a:spcPct val="0"/>
              </a:spcAft>
              <a:defRPr>
                <a:solidFill>
                  <a:schemeClr val="tx1"/>
                </a:solidFill>
                <a:latin typeface="Arial" pitchFamily="34" charset="0"/>
              </a:defRPr>
            </a:lvl6pPr>
            <a:lvl7pPr marL="2971415" indent="-228571" fontAlgn="base">
              <a:spcBef>
                <a:spcPct val="0"/>
              </a:spcBef>
              <a:spcAft>
                <a:spcPct val="0"/>
              </a:spcAft>
              <a:defRPr>
                <a:solidFill>
                  <a:schemeClr val="tx1"/>
                </a:solidFill>
                <a:latin typeface="Arial" pitchFamily="34" charset="0"/>
              </a:defRPr>
            </a:lvl7pPr>
            <a:lvl8pPr marL="3428556" indent="-228571" fontAlgn="base">
              <a:spcBef>
                <a:spcPct val="0"/>
              </a:spcBef>
              <a:spcAft>
                <a:spcPct val="0"/>
              </a:spcAft>
              <a:defRPr>
                <a:solidFill>
                  <a:schemeClr val="tx1"/>
                </a:solidFill>
                <a:latin typeface="Arial" pitchFamily="34" charset="0"/>
              </a:defRPr>
            </a:lvl8pPr>
            <a:lvl9pPr marL="3885696" indent="-228571"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4BC86BC7-540B-4E9C-9781-CC9B54F32106}" type="slidenum">
              <a:rPr lang="en-US">
                <a:cs typeface="Arial" panose="020B0604020202020204" pitchFamily="34" charset="0"/>
              </a:rPr>
              <a:pPr fontAlgn="base">
                <a:spcBef>
                  <a:spcPct val="0"/>
                </a:spcBef>
                <a:spcAft>
                  <a:spcPct val="0"/>
                </a:spcAft>
              </a:pPr>
              <a:t>10</a:t>
            </a:fld>
            <a:endParaRPr lang="en-US" dirty="0">
              <a:cs typeface="Arial" panose="020B0604020202020204" pitchFamily="34" charset="0"/>
            </a:endParaRPr>
          </a:p>
        </p:txBody>
      </p:sp>
    </p:spTree>
    <p:extLst>
      <p:ext uri="{BB962C8B-B14F-4D97-AF65-F5344CB8AC3E}">
        <p14:creationId xmlns:p14="http://schemas.microsoft.com/office/powerpoint/2010/main" val="4023797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4" name="Slide Image Placeholder 1"/>
          <p:cNvSpPr>
            <a:spLocks noGrp="1" noRot="1" noChangeAspect="1" noTextEdit="1"/>
          </p:cNvSpPr>
          <p:nvPr>
            <p:ph type="sldImg"/>
          </p:nvPr>
        </p:nvSpPr>
        <p:spPr>
          <a:ln/>
        </p:spPr>
      </p:sp>
      <p:sp>
        <p:nvSpPr>
          <p:cNvPr id="1124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124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cs typeface="Arial" pitchFamily="34" charset="0"/>
              </a:defRPr>
            </a:lvl1pPr>
            <a:lvl2pPr marL="742854" indent="-285713" eaLnBrk="0" hangingPunct="0">
              <a:defRPr sz="2800">
                <a:solidFill>
                  <a:schemeClr val="tx1"/>
                </a:solidFill>
                <a:latin typeface="Arial" pitchFamily="34" charset="0"/>
                <a:cs typeface="Arial" pitchFamily="34" charset="0"/>
              </a:defRPr>
            </a:lvl2pPr>
            <a:lvl3pPr marL="1142852" indent="-228571" eaLnBrk="0" hangingPunct="0">
              <a:defRPr sz="2800">
                <a:solidFill>
                  <a:schemeClr val="tx1"/>
                </a:solidFill>
                <a:latin typeface="Arial" pitchFamily="34" charset="0"/>
                <a:cs typeface="Arial" pitchFamily="34" charset="0"/>
              </a:defRPr>
            </a:lvl3pPr>
            <a:lvl4pPr marL="1599993" indent="-228571" eaLnBrk="0" hangingPunct="0">
              <a:defRPr sz="2800">
                <a:solidFill>
                  <a:schemeClr val="tx1"/>
                </a:solidFill>
                <a:latin typeface="Arial" pitchFamily="34" charset="0"/>
                <a:cs typeface="Arial" pitchFamily="34" charset="0"/>
              </a:defRPr>
            </a:lvl4pPr>
            <a:lvl5pPr marL="2057133" indent="-228571" eaLnBrk="0" hangingPunct="0">
              <a:defRPr sz="2800">
                <a:solidFill>
                  <a:schemeClr val="tx1"/>
                </a:solidFill>
                <a:latin typeface="Arial" pitchFamily="34" charset="0"/>
                <a:cs typeface="Arial" pitchFamily="34" charset="0"/>
              </a:defRPr>
            </a:lvl5pPr>
            <a:lvl6pPr marL="2514274" indent="-228571" eaLnBrk="0" fontAlgn="base" hangingPunct="0">
              <a:spcBef>
                <a:spcPct val="0"/>
              </a:spcBef>
              <a:spcAft>
                <a:spcPct val="0"/>
              </a:spcAft>
              <a:defRPr sz="2800">
                <a:solidFill>
                  <a:schemeClr val="tx1"/>
                </a:solidFill>
                <a:latin typeface="Arial" pitchFamily="34" charset="0"/>
                <a:cs typeface="Arial" pitchFamily="34" charset="0"/>
              </a:defRPr>
            </a:lvl6pPr>
            <a:lvl7pPr marL="2971415" indent="-228571" eaLnBrk="0" fontAlgn="base" hangingPunct="0">
              <a:spcBef>
                <a:spcPct val="0"/>
              </a:spcBef>
              <a:spcAft>
                <a:spcPct val="0"/>
              </a:spcAft>
              <a:defRPr sz="2800">
                <a:solidFill>
                  <a:schemeClr val="tx1"/>
                </a:solidFill>
                <a:latin typeface="Arial" pitchFamily="34" charset="0"/>
                <a:cs typeface="Arial" pitchFamily="34" charset="0"/>
              </a:defRPr>
            </a:lvl7pPr>
            <a:lvl8pPr marL="3428556" indent="-228571" eaLnBrk="0" fontAlgn="base" hangingPunct="0">
              <a:spcBef>
                <a:spcPct val="0"/>
              </a:spcBef>
              <a:spcAft>
                <a:spcPct val="0"/>
              </a:spcAft>
              <a:defRPr sz="2800">
                <a:solidFill>
                  <a:schemeClr val="tx1"/>
                </a:solidFill>
                <a:latin typeface="Arial" pitchFamily="34" charset="0"/>
                <a:cs typeface="Arial" pitchFamily="34" charset="0"/>
              </a:defRPr>
            </a:lvl8pPr>
            <a:lvl9pPr marL="3885696" indent="-228571"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FB074E41-9EDE-4CF5-BBA9-D79E026D8966}" type="slidenum">
              <a:rPr lang="en-US" sz="1200"/>
              <a:pPr eaLnBrk="1" hangingPunct="1"/>
              <a:t>11</a:t>
            </a:fld>
            <a:endParaRPr lang="en-US" sz="1200" dirty="0"/>
          </a:p>
        </p:txBody>
      </p:sp>
    </p:spTree>
    <p:extLst>
      <p:ext uri="{BB962C8B-B14F-4D97-AF65-F5344CB8AC3E}">
        <p14:creationId xmlns:p14="http://schemas.microsoft.com/office/powerpoint/2010/main" val="1148773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FA51FA-CAB5-4770-9FB6-ABDB3FD8C415}" type="datetimeFigureOut">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2F748-241C-4F33-8815-54998329AE77}" type="slidenum">
              <a:rPr lang="en-US" smtClean="0"/>
              <a:t>‹#›</a:t>
            </a:fld>
            <a:endParaRPr lang="en-US"/>
          </a:p>
        </p:txBody>
      </p:sp>
    </p:spTree>
    <p:extLst>
      <p:ext uri="{BB962C8B-B14F-4D97-AF65-F5344CB8AC3E}">
        <p14:creationId xmlns:p14="http://schemas.microsoft.com/office/powerpoint/2010/main" val="79360939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FA51FA-CAB5-4770-9FB6-ABDB3FD8C415}" type="datetimeFigureOut">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2F748-241C-4F33-8815-54998329AE77}" type="slidenum">
              <a:rPr lang="en-US" smtClean="0"/>
              <a:t>‹#›</a:t>
            </a:fld>
            <a:endParaRPr lang="en-US"/>
          </a:p>
        </p:txBody>
      </p:sp>
    </p:spTree>
    <p:extLst>
      <p:ext uri="{BB962C8B-B14F-4D97-AF65-F5344CB8AC3E}">
        <p14:creationId xmlns:p14="http://schemas.microsoft.com/office/powerpoint/2010/main" val="331847156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FA51FA-CAB5-4770-9FB6-ABDB3FD8C415}" type="datetimeFigureOut">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2F748-241C-4F33-8815-54998329AE77}" type="slidenum">
              <a:rPr lang="en-US" smtClean="0"/>
              <a:t>‹#›</a:t>
            </a:fld>
            <a:endParaRPr lang="en-US"/>
          </a:p>
        </p:txBody>
      </p:sp>
    </p:spTree>
    <p:extLst>
      <p:ext uri="{BB962C8B-B14F-4D97-AF65-F5344CB8AC3E}">
        <p14:creationId xmlns:p14="http://schemas.microsoft.com/office/powerpoint/2010/main" val="233843005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FA51FA-CAB5-4770-9FB6-ABDB3FD8C415}" type="datetimeFigureOut">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2F748-241C-4F33-8815-54998329AE77}" type="slidenum">
              <a:rPr lang="en-US" smtClean="0"/>
              <a:t>‹#›</a:t>
            </a:fld>
            <a:endParaRPr lang="en-US"/>
          </a:p>
        </p:txBody>
      </p:sp>
    </p:spTree>
    <p:extLst>
      <p:ext uri="{BB962C8B-B14F-4D97-AF65-F5344CB8AC3E}">
        <p14:creationId xmlns:p14="http://schemas.microsoft.com/office/powerpoint/2010/main" val="202047659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FA51FA-CAB5-4770-9FB6-ABDB3FD8C415}" type="datetimeFigureOut">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2F748-241C-4F33-8815-54998329AE77}" type="slidenum">
              <a:rPr lang="en-US" smtClean="0"/>
              <a:t>‹#›</a:t>
            </a:fld>
            <a:endParaRPr lang="en-US"/>
          </a:p>
        </p:txBody>
      </p:sp>
    </p:spTree>
    <p:extLst>
      <p:ext uri="{BB962C8B-B14F-4D97-AF65-F5344CB8AC3E}">
        <p14:creationId xmlns:p14="http://schemas.microsoft.com/office/powerpoint/2010/main" val="161778332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FA51FA-CAB5-4770-9FB6-ABDB3FD8C415}" type="datetimeFigureOut">
              <a:rPr lang="en-US" smtClean="0"/>
              <a:t>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2F748-241C-4F33-8815-54998329AE77}" type="slidenum">
              <a:rPr lang="en-US" smtClean="0"/>
              <a:t>‹#›</a:t>
            </a:fld>
            <a:endParaRPr lang="en-US"/>
          </a:p>
        </p:txBody>
      </p:sp>
    </p:spTree>
    <p:extLst>
      <p:ext uri="{BB962C8B-B14F-4D97-AF65-F5344CB8AC3E}">
        <p14:creationId xmlns:p14="http://schemas.microsoft.com/office/powerpoint/2010/main" val="260826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FA51FA-CAB5-4770-9FB6-ABDB3FD8C415}" type="datetimeFigureOut">
              <a:rPr lang="en-US" smtClean="0"/>
              <a:t>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C2F748-241C-4F33-8815-54998329AE77}" type="slidenum">
              <a:rPr lang="en-US" smtClean="0"/>
              <a:t>‹#›</a:t>
            </a:fld>
            <a:endParaRPr lang="en-US"/>
          </a:p>
        </p:txBody>
      </p:sp>
    </p:spTree>
    <p:extLst>
      <p:ext uri="{BB962C8B-B14F-4D97-AF65-F5344CB8AC3E}">
        <p14:creationId xmlns:p14="http://schemas.microsoft.com/office/powerpoint/2010/main" val="6916307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FA51FA-CAB5-4770-9FB6-ABDB3FD8C415}" type="datetimeFigureOut">
              <a:rPr lang="en-US" smtClean="0"/>
              <a:t>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C2F748-241C-4F33-8815-54998329AE77}" type="slidenum">
              <a:rPr lang="en-US" smtClean="0"/>
              <a:t>‹#›</a:t>
            </a:fld>
            <a:endParaRPr lang="en-US"/>
          </a:p>
        </p:txBody>
      </p:sp>
    </p:spTree>
    <p:extLst>
      <p:ext uri="{BB962C8B-B14F-4D97-AF65-F5344CB8AC3E}">
        <p14:creationId xmlns:p14="http://schemas.microsoft.com/office/powerpoint/2010/main" val="253464866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FA51FA-CAB5-4770-9FB6-ABDB3FD8C415}" type="datetimeFigureOut">
              <a:rPr lang="en-US" smtClean="0"/>
              <a:t>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C2F748-241C-4F33-8815-54998329AE77}" type="slidenum">
              <a:rPr lang="en-US" smtClean="0"/>
              <a:t>‹#›</a:t>
            </a:fld>
            <a:endParaRPr lang="en-US"/>
          </a:p>
        </p:txBody>
      </p:sp>
    </p:spTree>
    <p:extLst>
      <p:ext uri="{BB962C8B-B14F-4D97-AF65-F5344CB8AC3E}">
        <p14:creationId xmlns:p14="http://schemas.microsoft.com/office/powerpoint/2010/main" val="364055762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FA51FA-CAB5-4770-9FB6-ABDB3FD8C415}" type="datetimeFigureOut">
              <a:rPr lang="en-US" smtClean="0"/>
              <a:t>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2F748-241C-4F33-8815-54998329AE77}" type="slidenum">
              <a:rPr lang="en-US" smtClean="0"/>
              <a:t>‹#›</a:t>
            </a:fld>
            <a:endParaRPr lang="en-US"/>
          </a:p>
        </p:txBody>
      </p:sp>
    </p:spTree>
    <p:extLst>
      <p:ext uri="{BB962C8B-B14F-4D97-AF65-F5344CB8AC3E}">
        <p14:creationId xmlns:p14="http://schemas.microsoft.com/office/powerpoint/2010/main" val="290818145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FA51FA-CAB5-4770-9FB6-ABDB3FD8C415}" type="datetimeFigureOut">
              <a:rPr lang="en-US" smtClean="0"/>
              <a:t>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2F748-241C-4F33-8815-54998329AE77}" type="slidenum">
              <a:rPr lang="en-US" smtClean="0"/>
              <a:t>‹#›</a:t>
            </a:fld>
            <a:endParaRPr lang="en-US"/>
          </a:p>
        </p:txBody>
      </p:sp>
    </p:spTree>
    <p:extLst>
      <p:ext uri="{BB962C8B-B14F-4D97-AF65-F5344CB8AC3E}">
        <p14:creationId xmlns:p14="http://schemas.microsoft.com/office/powerpoint/2010/main" val="198235885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FA51FA-CAB5-4770-9FB6-ABDB3FD8C415}" type="datetimeFigureOut">
              <a:rPr lang="en-US" smtClean="0"/>
              <a:t>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2F748-241C-4F33-8815-54998329AE77}" type="slidenum">
              <a:rPr lang="en-US" smtClean="0"/>
              <a:t>‹#›</a:t>
            </a:fld>
            <a:endParaRPr lang="en-US"/>
          </a:p>
        </p:txBody>
      </p:sp>
    </p:spTree>
    <p:extLst>
      <p:ext uri="{BB962C8B-B14F-4D97-AF65-F5344CB8AC3E}">
        <p14:creationId xmlns:p14="http://schemas.microsoft.com/office/powerpoint/2010/main" val="768579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5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gif"/><Relationship Id="rId4" Type="http://schemas.openxmlformats.org/officeDocument/2006/relationships/image" Target="../media/image44.gif"/></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4.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notesSlide" Target="../notesSlides/notesSlide41.xml"/></Relationships>
</file>

<file path=ppt/slides/_rels/slide5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60.jpeg"/></Relationships>
</file>

<file path=ppt/slides/_rels/slide5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54.jpeg"/></Relationships>
</file>

<file path=ppt/slides/_rels/slide5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54.jpeg"/></Relationships>
</file>

<file path=ppt/slides/_rels/slide5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image" Target="../media/image64.png"/></Relationships>
</file>

<file path=ppt/slides/_rels/slide5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69.png"/><Relationship Id="rId4" Type="http://schemas.openxmlformats.org/officeDocument/2006/relationships/image" Target="../media/image68.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ved=0ahUKEwi8gMawk8fMAhVJzWMKHdSXA9YQjRwIBw&amp;url=http://barleybon.es/pages/about-us&amp;psig=AFQjCNGz59-OpBYQZrUUXpYAvYeVvJD93A&amp;ust=1462682352650136" TargetMode="External"/><Relationship Id="rId7" Type="http://schemas.openxmlformats.org/officeDocument/2006/relationships/image" Target="../media/image53.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71.png"/><Relationship Id="rId4" Type="http://schemas.openxmlformats.org/officeDocument/2006/relationships/image" Target="../media/image70.png"/></Relationships>
</file>

<file path=ppt/slides/_rels/slide6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www.google.com/url?sa=i&amp;rct=j&amp;q=&amp;esrc=s&amp;source=images&amp;cd=&amp;ved=0ahUKEwi8gMawk8fMAhVJzWMKHdSXA9YQjRwIBw&amp;url=http://barleybon.es/pages/about-us&amp;psig=AFQjCNGz59-OpBYQZrUUXpYAvYeVvJD93A&amp;ust=1462682352650136" TargetMode="External"/><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72.jpeg"/></Relationships>
</file>

<file path=ppt/slides/_rels/slide6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6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6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7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7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7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85.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hyperlink" Target="http://www.buyindies.com/img/aims/8495.jpg"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8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89.jpeg"/></Relationships>
</file>

<file path=ppt/slides/_rels/slide8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hyperlink" Target="http://books.google.com/"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books.google.com/"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94.jpeg"/><Relationship Id="rId4" Type="http://schemas.openxmlformats.org/officeDocument/2006/relationships/image" Target="../media/image15.png"/></Relationships>
</file>

<file path=ppt/slides/_rels/slide9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7.xml"/><Relationship Id="rId5" Type="http://schemas.openxmlformats.org/officeDocument/2006/relationships/image" Target="../media/image98.png"/><Relationship Id="rId4" Type="http://schemas.openxmlformats.org/officeDocument/2006/relationships/image" Target="../media/image97.png"/></Relationships>
</file>

<file path=ppt/slides/_rels/slide9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0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itle 1"/>
          <p:cNvSpPr>
            <a:spLocks noGrp="1"/>
          </p:cNvSpPr>
          <p:nvPr>
            <p:ph type="title"/>
          </p:nvPr>
        </p:nvSpPr>
        <p:spPr/>
        <p:txBody>
          <a:bodyPr/>
          <a:lstStyle/>
          <a:p>
            <a:endParaRPr lang="en-US" dirty="0" smtClean="0"/>
          </a:p>
        </p:txBody>
      </p:sp>
      <p:sp>
        <p:nvSpPr>
          <p:cNvPr id="296963" name="Content Placeholder 2"/>
          <p:cNvSpPr>
            <a:spLocks noGrp="1"/>
          </p:cNvSpPr>
          <p:nvPr>
            <p:ph idx="1"/>
          </p:nvPr>
        </p:nvSpPr>
        <p:spPr/>
        <p:txBody>
          <a:bodyPr/>
          <a:lstStyle/>
          <a:p>
            <a:endParaRPr lang="en-US" dirty="0"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296965" name="Rectangle 6"/>
          <p:cNvSpPr>
            <a:spLocks noChangeArrowheads="1"/>
          </p:cNvSpPr>
          <p:nvPr/>
        </p:nvSpPr>
        <p:spPr bwMode="auto">
          <a:xfrm>
            <a:off x="3048000" y="2590800"/>
            <a:ext cx="3657600" cy="1600200"/>
          </a:xfrm>
          <a:prstGeom prst="rect">
            <a:avLst/>
          </a:prstGeom>
          <a:solidFill>
            <a:schemeClr val="tx1"/>
          </a:solidFill>
          <a:ln w="9525" algn="ctr">
            <a:solidFill>
              <a:schemeClr val="tx1"/>
            </a:solidFill>
            <a:round/>
            <a:headEnd/>
            <a:tailEnd/>
          </a:ln>
        </p:spPr>
        <p:txBody>
          <a:bodyPr/>
          <a:lstStyle/>
          <a:p>
            <a:pPr algn="ctr"/>
            <a:endParaRPr lang="en-US" dirty="0">
              <a:latin typeface="Arial" panose="020B0604020202020204" pitchFamily="34" charset="0"/>
            </a:endParaRPr>
          </a:p>
        </p:txBody>
      </p:sp>
      <p:sp>
        <p:nvSpPr>
          <p:cNvPr id="8" name="Rectangle 5"/>
          <p:cNvSpPr>
            <a:spLocks noChangeArrowheads="1"/>
          </p:cNvSpPr>
          <p:nvPr/>
        </p:nvSpPr>
        <p:spPr bwMode="auto">
          <a:xfrm>
            <a:off x="2961623" y="5706392"/>
            <a:ext cx="3220753" cy="954107"/>
          </a:xfrm>
          <a:prstGeom prst="rect">
            <a:avLst/>
          </a:prstGeom>
          <a:noFill/>
          <a:ln w="9525">
            <a:noFill/>
            <a:miter lim="800000"/>
            <a:headEnd/>
            <a:tailEnd/>
          </a:ln>
        </p:spPr>
        <p:txBody>
          <a:bodyPr wrap="none">
            <a:spAutoFit/>
          </a:bodyPr>
          <a:lstStyle/>
          <a:p>
            <a:pPr algn="ctr">
              <a:defRPr/>
            </a:pPr>
            <a:r>
              <a:rPr lang="en-US" sz="1400" i="1" dirty="0">
                <a:solidFill>
                  <a:schemeClr val="bg1">
                    <a:lumMod val="95000"/>
                  </a:schemeClr>
                </a:solidFill>
                <a:latin typeface="Arial" panose="020B0604020202020204" pitchFamily="34" charset="0"/>
              </a:rPr>
              <a:t>Kenneth Wesson</a:t>
            </a:r>
            <a:br>
              <a:rPr lang="en-US" sz="1400" i="1" dirty="0">
                <a:solidFill>
                  <a:schemeClr val="bg1">
                    <a:lumMod val="95000"/>
                  </a:schemeClr>
                </a:solidFill>
                <a:latin typeface="Arial" panose="020B0604020202020204" pitchFamily="34" charset="0"/>
              </a:rPr>
            </a:br>
            <a:r>
              <a:rPr lang="en-US" sz="1400" i="1" dirty="0">
                <a:solidFill>
                  <a:schemeClr val="bg1">
                    <a:lumMod val="95000"/>
                  </a:schemeClr>
                </a:solidFill>
                <a:latin typeface="Arial" panose="020B0604020202020204" pitchFamily="34" charset="0"/>
              </a:rPr>
              <a:t>Educational Consultant: Neuroscience</a:t>
            </a:r>
            <a:br>
              <a:rPr lang="en-US" sz="1400" i="1" dirty="0">
                <a:solidFill>
                  <a:schemeClr val="bg1">
                    <a:lumMod val="95000"/>
                  </a:schemeClr>
                </a:solidFill>
                <a:latin typeface="Arial" panose="020B0604020202020204" pitchFamily="34" charset="0"/>
              </a:rPr>
            </a:br>
            <a:r>
              <a:rPr lang="en-US" sz="1400" dirty="0">
                <a:solidFill>
                  <a:schemeClr val="bg1">
                    <a:lumMod val="95000"/>
                  </a:schemeClr>
                </a:solidFill>
                <a:latin typeface="Arial" panose="020B0604020202020204" pitchFamily="34" charset="0"/>
              </a:rPr>
              <a:t>San Jose, CA  </a:t>
            </a:r>
            <a:endParaRPr lang="en-US" sz="1400" dirty="0" smtClean="0">
              <a:solidFill>
                <a:schemeClr val="bg1">
                  <a:lumMod val="95000"/>
                </a:schemeClr>
              </a:solidFill>
              <a:latin typeface="Arial" pitchFamily="34" charset="0"/>
            </a:endParaRPr>
          </a:p>
          <a:p>
            <a:pPr algn="ctr">
              <a:defRPr/>
            </a:pPr>
            <a:r>
              <a:rPr lang="en-US" sz="1400" dirty="0" smtClean="0">
                <a:solidFill>
                  <a:schemeClr val="bg1">
                    <a:lumMod val="95000"/>
                  </a:schemeClr>
                </a:solidFill>
                <a:latin typeface="Arial" pitchFamily="34" charset="0"/>
              </a:rPr>
              <a:t>kenawesson@aol.com</a:t>
            </a:r>
          </a:p>
        </p:txBody>
      </p:sp>
      <p:pic>
        <p:nvPicPr>
          <p:cNvPr id="12" name="Picture 2" descr="http://l.yimg.com/bt/api/res/1.2/NWBCisBYsPxwihYMYQxjtA--/YXBwaWQ9eW5ld3NfbGVnbztxPTg1O3c9NjMw/http:/media.zenfs.com/en/blogs/technews/mw-630-ibm-brain-chip-isto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197" y="1919161"/>
            <a:ext cx="6923603" cy="360466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6200" y="0"/>
            <a:ext cx="9118600" cy="1569660"/>
          </a:xfrm>
          <a:prstGeom prst="rect">
            <a:avLst/>
          </a:prstGeom>
        </p:spPr>
        <p:txBody>
          <a:bodyPr wrap="square">
            <a:spAutoFit/>
          </a:bodyPr>
          <a:lstStyle/>
          <a:p>
            <a:pPr algn="ctr"/>
            <a:r>
              <a:rPr lang="en-US" sz="3600" dirty="0" smtClean="0">
                <a:solidFill>
                  <a:srgbClr val="FFFF00"/>
                </a:solidFill>
              </a:rPr>
              <a:t> </a:t>
            </a:r>
            <a:r>
              <a:rPr lang="en-US" sz="3600" b="1" dirty="0" smtClean="0">
                <a:solidFill>
                  <a:srgbClr val="FFFF00"/>
                </a:solidFill>
                <a:latin typeface="Arial" pitchFamily="34" charset="0"/>
                <a:cs typeface="Arial" pitchFamily="34" charset="0"/>
              </a:rPr>
              <a:t>The Science </a:t>
            </a:r>
          </a:p>
          <a:p>
            <a:pPr algn="ctr"/>
            <a:r>
              <a:rPr lang="en-US" sz="2400" b="1" dirty="0" smtClean="0">
                <a:solidFill>
                  <a:srgbClr val="FFFF00"/>
                </a:solidFill>
                <a:latin typeface="Arial" pitchFamily="34" charset="0"/>
                <a:cs typeface="Arial" pitchFamily="34" charset="0"/>
              </a:rPr>
              <a:t>of</a:t>
            </a:r>
          </a:p>
          <a:p>
            <a:pPr algn="ctr"/>
            <a:r>
              <a:rPr lang="en-US" sz="3600" b="1" dirty="0" smtClean="0">
                <a:solidFill>
                  <a:srgbClr val="FFFF00"/>
                </a:solidFill>
                <a:latin typeface="Arial" pitchFamily="34" charset="0"/>
                <a:cs typeface="Arial" pitchFamily="34" charset="0"/>
              </a:rPr>
              <a:t>Learning</a:t>
            </a:r>
          </a:p>
        </p:txBody>
      </p:sp>
    </p:spTree>
    <p:extLst>
      <p:ext uri="{BB962C8B-B14F-4D97-AF65-F5344CB8AC3E}">
        <p14:creationId xmlns:p14="http://schemas.microsoft.com/office/powerpoint/2010/main" val="793289115"/>
      </p:ext>
    </p:extLst>
  </p:cSld>
  <p:clrMapOvr>
    <a:masterClrMapping/>
  </p:clrMapOvr>
  <mc:AlternateContent xmlns:mc="http://schemas.openxmlformats.org/markup-compatibility/2006" xmlns:p14="http://schemas.microsoft.com/office/powerpoint/2010/main">
    <mc:Choice Requires="p14">
      <p:transition spd="slow" p14:dur="8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7538" name="Picture 2" descr="&#10;[image of network of neuron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914400"/>
            <a:ext cx="6553200"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7539" name="Text Box 3"/>
          <p:cNvSpPr txBox="1">
            <a:spLocks noChangeArrowheads="1"/>
          </p:cNvSpPr>
          <p:nvPr/>
        </p:nvSpPr>
        <p:spPr bwMode="auto">
          <a:xfrm>
            <a:off x="4267200" y="2143780"/>
            <a:ext cx="190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800" dirty="0">
                <a:solidFill>
                  <a:srgbClr val="FFC000"/>
                </a:solidFill>
                <a:latin typeface="Arial Black" pitchFamily="34" charset="0"/>
              </a:rPr>
              <a:t>yellow</a:t>
            </a:r>
          </a:p>
        </p:txBody>
      </p:sp>
      <p:sp>
        <p:nvSpPr>
          <p:cNvPr id="577540" name="Text Box 4"/>
          <p:cNvSpPr txBox="1">
            <a:spLocks noChangeArrowheads="1"/>
          </p:cNvSpPr>
          <p:nvPr/>
        </p:nvSpPr>
        <p:spPr bwMode="auto">
          <a:xfrm>
            <a:off x="2133600" y="1447800"/>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dirty="0">
                <a:latin typeface="Arial Black" pitchFamily="34" charset="0"/>
              </a:rPr>
              <a:t>ball</a:t>
            </a:r>
          </a:p>
        </p:txBody>
      </p:sp>
      <p:sp>
        <p:nvSpPr>
          <p:cNvPr id="577541" name="Text Box 5"/>
          <p:cNvSpPr txBox="1">
            <a:spLocks noChangeArrowheads="1"/>
          </p:cNvSpPr>
          <p:nvPr/>
        </p:nvSpPr>
        <p:spPr bwMode="auto">
          <a:xfrm>
            <a:off x="5638800" y="3276600"/>
            <a:ext cx="1082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a:solidFill>
                  <a:srgbClr val="002060"/>
                </a:solidFill>
                <a:latin typeface="Arial Black" pitchFamily="34" charset="0"/>
              </a:rPr>
              <a:t>Brown</a:t>
            </a:r>
          </a:p>
        </p:txBody>
      </p:sp>
      <p:sp>
        <p:nvSpPr>
          <p:cNvPr id="577542" name="Text Box 6"/>
          <p:cNvSpPr txBox="1">
            <a:spLocks noChangeArrowheads="1"/>
          </p:cNvSpPr>
          <p:nvPr/>
        </p:nvSpPr>
        <p:spPr bwMode="auto">
          <a:xfrm>
            <a:off x="1851025" y="7540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endParaRPr lang="en-US" sz="2400">
              <a:solidFill>
                <a:srgbClr val="002060"/>
              </a:solidFill>
              <a:latin typeface="Wingdings" pitchFamily="2" charset="2"/>
            </a:endParaRPr>
          </a:p>
        </p:txBody>
      </p:sp>
      <p:sp>
        <p:nvSpPr>
          <p:cNvPr id="577544" name="Text Box 8"/>
          <p:cNvSpPr txBox="1">
            <a:spLocks noChangeArrowheads="1"/>
          </p:cNvSpPr>
          <p:nvPr/>
        </p:nvSpPr>
        <p:spPr bwMode="auto">
          <a:xfrm>
            <a:off x="4495800" y="3657600"/>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dirty="0">
                <a:latin typeface="Arial Black" pitchFamily="34" charset="0"/>
              </a:rPr>
              <a:t>banana</a:t>
            </a:r>
          </a:p>
        </p:txBody>
      </p:sp>
      <p:sp>
        <p:nvSpPr>
          <p:cNvPr id="577545" name="Text Box 9"/>
          <p:cNvSpPr txBox="1">
            <a:spLocks noChangeArrowheads="1"/>
          </p:cNvSpPr>
          <p:nvPr/>
        </p:nvSpPr>
        <p:spPr bwMode="auto">
          <a:xfrm>
            <a:off x="2133600" y="42672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600" dirty="0">
                <a:latin typeface="Arial Black" pitchFamily="34" charset="0"/>
              </a:rPr>
              <a:t>Taxi</a:t>
            </a:r>
          </a:p>
        </p:txBody>
      </p:sp>
      <p:sp>
        <p:nvSpPr>
          <p:cNvPr id="577546" name="Rectangle 10"/>
          <p:cNvSpPr>
            <a:spLocks noChangeArrowheads="1"/>
          </p:cNvSpPr>
          <p:nvPr/>
        </p:nvSpPr>
        <p:spPr bwMode="auto">
          <a:xfrm>
            <a:off x="2514600" y="2895600"/>
            <a:ext cx="1447800" cy="29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3404" tIns="0" rIns="0" bIns="158700">
            <a:spAutoFit/>
          </a:bodyPr>
          <a:lstStyle/>
          <a:p>
            <a:r>
              <a:rPr lang="en-US" sz="900">
                <a:solidFill>
                  <a:srgbClr val="002060"/>
                </a:solidFill>
                <a:latin typeface="Wingdings" pitchFamily="2" charset="2"/>
              </a:rPr>
              <a:t> </a:t>
            </a:r>
            <a:endParaRPr lang="en-US" sz="2400">
              <a:solidFill>
                <a:srgbClr val="002060"/>
              </a:solidFill>
              <a:latin typeface="Wingdings" pitchFamily="2" charset="2"/>
            </a:endParaRPr>
          </a:p>
        </p:txBody>
      </p:sp>
      <p:sp>
        <p:nvSpPr>
          <p:cNvPr id="577547" name="Text Box 11"/>
          <p:cNvSpPr txBox="1">
            <a:spLocks noChangeArrowheads="1"/>
          </p:cNvSpPr>
          <p:nvPr/>
        </p:nvSpPr>
        <p:spPr bwMode="auto">
          <a:xfrm>
            <a:off x="2057400" y="2895600"/>
            <a:ext cx="1082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dirty="0">
                <a:latin typeface="Arial Black" pitchFamily="34" charset="0"/>
              </a:rPr>
              <a:t>Tennis</a:t>
            </a:r>
          </a:p>
        </p:txBody>
      </p:sp>
      <p:sp>
        <p:nvSpPr>
          <p:cNvPr id="577549" name="Text Box 13"/>
          <p:cNvSpPr txBox="1">
            <a:spLocks noChangeArrowheads="1"/>
          </p:cNvSpPr>
          <p:nvPr/>
        </p:nvSpPr>
        <p:spPr bwMode="auto">
          <a:xfrm>
            <a:off x="4648200" y="1752600"/>
            <a:ext cx="823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a:solidFill>
                  <a:srgbClr val="002060"/>
                </a:solidFill>
                <a:latin typeface="Arial Black" pitchFamily="34" charset="0"/>
              </a:rPr>
              <a:t>round</a:t>
            </a:r>
          </a:p>
        </p:txBody>
      </p:sp>
      <p:sp>
        <p:nvSpPr>
          <p:cNvPr id="577550" name="Text Box 14"/>
          <p:cNvSpPr txBox="1">
            <a:spLocks noChangeArrowheads="1"/>
          </p:cNvSpPr>
          <p:nvPr/>
        </p:nvSpPr>
        <p:spPr bwMode="auto">
          <a:xfrm>
            <a:off x="5638800" y="4191000"/>
            <a:ext cx="784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a:solidFill>
                  <a:srgbClr val="002060"/>
                </a:solidFill>
                <a:latin typeface="Arial Black" pitchFamily="34" charset="0"/>
              </a:rPr>
              <a:t>fruits</a:t>
            </a:r>
          </a:p>
        </p:txBody>
      </p:sp>
      <p:sp>
        <p:nvSpPr>
          <p:cNvPr id="577551" name="Text Box 15"/>
          <p:cNvSpPr txBox="1">
            <a:spLocks noChangeArrowheads="1"/>
          </p:cNvSpPr>
          <p:nvPr/>
        </p:nvSpPr>
        <p:spPr bwMode="auto">
          <a:xfrm>
            <a:off x="6629400" y="27432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600">
                <a:solidFill>
                  <a:srgbClr val="002060"/>
                </a:solidFill>
                <a:latin typeface="Arial Black" pitchFamily="34" charset="0"/>
              </a:rPr>
              <a:t>coconut</a:t>
            </a:r>
          </a:p>
        </p:txBody>
      </p:sp>
      <p:sp>
        <p:nvSpPr>
          <p:cNvPr id="577552" name="Text Box 16"/>
          <p:cNvSpPr txBox="1">
            <a:spLocks noChangeArrowheads="1"/>
          </p:cNvSpPr>
          <p:nvPr/>
        </p:nvSpPr>
        <p:spPr bwMode="auto">
          <a:xfrm>
            <a:off x="3581400" y="13716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600" dirty="0">
                <a:solidFill>
                  <a:srgbClr val="002060"/>
                </a:solidFill>
                <a:latin typeface="Arial Black" pitchFamily="34" charset="0"/>
              </a:rPr>
              <a:t>Baseball</a:t>
            </a:r>
          </a:p>
        </p:txBody>
      </p:sp>
      <p:sp>
        <p:nvSpPr>
          <p:cNvPr id="577553" name="Text Box 17"/>
          <p:cNvSpPr txBox="1">
            <a:spLocks noChangeArrowheads="1"/>
          </p:cNvSpPr>
          <p:nvPr/>
        </p:nvSpPr>
        <p:spPr bwMode="auto">
          <a:xfrm>
            <a:off x="1295400" y="3541576"/>
            <a:ext cx="1143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600" dirty="0">
                <a:latin typeface="Arial Black" pitchFamily="34" charset="0"/>
              </a:rPr>
              <a:t>School bus</a:t>
            </a:r>
          </a:p>
        </p:txBody>
      </p:sp>
      <p:sp>
        <p:nvSpPr>
          <p:cNvPr id="577554" name="Text Box 18"/>
          <p:cNvSpPr txBox="1">
            <a:spLocks noChangeArrowheads="1"/>
          </p:cNvSpPr>
          <p:nvPr/>
        </p:nvSpPr>
        <p:spPr bwMode="auto">
          <a:xfrm>
            <a:off x="6858000" y="646113"/>
            <a:ext cx="1143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600" dirty="0" smtClean="0">
                <a:latin typeface="Arial Black" pitchFamily="34" charset="0"/>
              </a:rPr>
              <a:t>Egg yolk</a:t>
            </a:r>
            <a:endParaRPr lang="en-US" sz="1600" dirty="0">
              <a:latin typeface="Arial Black" pitchFamily="34" charset="0"/>
            </a:endParaRPr>
          </a:p>
        </p:txBody>
      </p:sp>
      <p:sp>
        <p:nvSpPr>
          <p:cNvPr id="577556" name="Text Box 20"/>
          <p:cNvSpPr txBox="1">
            <a:spLocks noChangeArrowheads="1"/>
          </p:cNvSpPr>
          <p:nvPr/>
        </p:nvSpPr>
        <p:spPr bwMode="auto">
          <a:xfrm>
            <a:off x="990600" y="2362200"/>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600">
                <a:solidFill>
                  <a:srgbClr val="002060"/>
                </a:solidFill>
                <a:latin typeface="Arial Black" pitchFamily="34" charset="0"/>
              </a:rPr>
              <a:t>basketball</a:t>
            </a:r>
          </a:p>
        </p:txBody>
      </p:sp>
      <p:sp>
        <p:nvSpPr>
          <p:cNvPr id="577558" name="Text Box 22"/>
          <p:cNvSpPr txBox="1">
            <a:spLocks noChangeArrowheads="1"/>
          </p:cNvSpPr>
          <p:nvPr/>
        </p:nvSpPr>
        <p:spPr bwMode="auto">
          <a:xfrm>
            <a:off x="6248400" y="586740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600">
                <a:solidFill>
                  <a:srgbClr val="002060"/>
                </a:solidFill>
                <a:latin typeface="Arial Black" pitchFamily="34" charset="0"/>
              </a:rPr>
              <a:t>pineapple</a:t>
            </a:r>
          </a:p>
        </p:txBody>
      </p:sp>
      <p:sp>
        <p:nvSpPr>
          <p:cNvPr id="577559" name="Text Box 23"/>
          <p:cNvSpPr txBox="1">
            <a:spLocks noChangeArrowheads="1"/>
          </p:cNvSpPr>
          <p:nvPr/>
        </p:nvSpPr>
        <p:spPr bwMode="auto">
          <a:xfrm>
            <a:off x="7010400" y="464820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600">
                <a:solidFill>
                  <a:srgbClr val="002060"/>
                </a:solidFill>
                <a:latin typeface="Arial Black" pitchFamily="34" charset="0"/>
              </a:rPr>
              <a:t>persimmon</a:t>
            </a:r>
          </a:p>
        </p:txBody>
      </p:sp>
      <p:sp>
        <p:nvSpPr>
          <p:cNvPr id="577560" name="Text Box 24"/>
          <p:cNvSpPr txBox="1">
            <a:spLocks noChangeArrowheads="1"/>
          </p:cNvSpPr>
          <p:nvPr/>
        </p:nvSpPr>
        <p:spPr bwMode="auto">
          <a:xfrm>
            <a:off x="4648200" y="51816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600">
                <a:solidFill>
                  <a:srgbClr val="002060"/>
                </a:solidFill>
                <a:latin typeface="Arial Black" pitchFamily="34" charset="0"/>
              </a:rPr>
              <a:t>Orange</a:t>
            </a:r>
          </a:p>
        </p:txBody>
      </p:sp>
      <p:sp>
        <p:nvSpPr>
          <p:cNvPr id="577561" name="Text Box 25"/>
          <p:cNvSpPr txBox="1">
            <a:spLocks noChangeArrowheads="1"/>
          </p:cNvSpPr>
          <p:nvPr/>
        </p:nvSpPr>
        <p:spPr bwMode="auto">
          <a:xfrm>
            <a:off x="4572000" y="42672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600">
                <a:solidFill>
                  <a:srgbClr val="002060"/>
                </a:solidFill>
                <a:latin typeface="Arial Black" pitchFamily="34" charset="0"/>
              </a:rPr>
              <a:t>Apple</a:t>
            </a:r>
          </a:p>
        </p:txBody>
      </p:sp>
      <p:sp>
        <p:nvSpPr>
          <p:cNvPr id="577562" name="Text Box 26"/>
          <p:cNvSpPr txBox="1">
            <a:spLocks noChangeArrowheads="1"/>
          </p:cNvSpPr>
          <p:nvPr/>
        </p:nvSpPr>
        <p:spPr bwMode="auto">
          <a:xfrm>
            <a:off x="5715000" y="51054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600">
                <a:solidFill>
                  <a:srgbClr val="002060"/>
                </a:solidFill>
                <a:latin typeface="Arial Black" pitchFamily="34" charset="0"/>
              </a:rPr>
              <a:t>pear</a:t>
            </a:r>
          </a:p>
        </p:txBody>
      </p:sp>
      <p:sp>
        <p:nvSpPr>
          <p:cNvPr id="577563" name="Text Box 27"/>
          <p:cNvSpPr txBox="1">
            <a:spLocks noChangeArrowheads="1"/>
          </p:cNvSpPr>
          <p:nvPr/>
        </p:nvSpPr>
        <p:spPr bwMode="auto">
          <a:xfrm>
            <a:off x="2209800" y="53340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600">
                <a:solidFill>
                  <a:srgbClr val="002060"/>
                </a:solidFill>
                <a:latin typeface="Arial Black" pitchFamily="34" charset="0"/>
              </a:rPr>
              <a:t>Train</a:t>
            </a:r>
          </a:p>
        </p:txBody>
      </p:sp>
      <p:sp>
        <p:nvSpPr>
          <p:cNvPr id="577564" name="Line 28"/>
          <p:cNvSpPr>
            <a:spLocks noChangeShapeType="1"/>
          </p:cNvSpPr>
          <p:nvPr/>
        </p:nvSpPr>
        <p:spPr bwMode="auto">
          <a:xfrm>
            <a:off x="2362200" y="5105400"/>
            <a:ext cx="457200" cy="381000"/>
          </a:xfrm>
          <a:prstGeom prst="line">
            <a:avLst/>
          </a:prstGeom>
          <a:noFill/>
          <a:ln w="38100">
            <a:solidFill>
              <a:srgbClr val="339933"/>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2060"/>
              </a:solidFill>
              <a:latin typeface="Arial" panose="020B0604020202020204" pitchFamily="34" charset="0"/>
            </a:endParaRPr>
          </a:p>
        </p:txBody>
      </p:sp>
      <p:sp>
        <p:nvSpPr>
          <p:cNvPr id="577565" name="Line 29"/>
          <p:cNvSpPr>
            <a:spLocks noChangeShapeType="1"/>
          </p:cNvSpPr>
          <p:nvPr/>
        </p:nvSpPr>
        <p:spPr bwMode="auto">
          <a:xfrm flipH="1">
            <a:off x="2438400" y="4648200"/>
            <a:ext cx="304800" cy="152400"/>
          </a:xfrm>
          <a:prstGeom prst="line">
            <a:avLst/>
          </a:prstGeom>
          <a:noFill/>
          <a:ln w="38100">
            <a:solidFill>
              <a:srgbClr val="339933"/>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2060"/>
              </a:solidFill>
              <a:latin typeface="Arial" panose="020B0604020202020204" pitchFamily="34" charset="0"/>
            </a:endParaRPr>
          </a:p>
        </p:txBody>
      </p:sp>
      <p:sp>
        <p:nvSpPr>
          <p:cNvPr id="577566" name="Line 30"/>
          <p:cNvSpPr>
            <a:spLocks noChangeShapeType="1"/>
          </p:cNvSpPr>
          <p:nvPr/>
        </p:nvSpPr>
        <p:spPr bwMode="auto">
          <a:xfrm>
            <a:off x="2133600" y="4191000"/>
            <a:ext cx="0" cy="609600"/>
          </a:xfrm>
          <a:prstGeom prst="line">
            <a:avLst/>
          </a:prstGeom>
          <a:noFill/>
          <a:ln w="38100">
            <a:solidFill>
              <a:srgbClr val="339933"/>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2060"/>
              </a:solidFill>
              <a:latin typeface="Arial" panose="020B0604020202020204" pitchFamily="34" charset="0"/>
            </a:endParaRPr>
          </a:p>
        </p:txBody>
      </p:sp>
      <p:sp>
        <p:nvSpPr>
          <p:cNvPr id="577567" name="Line 31"/>
          <p:cNvSpPr>
            <a:spLocks noChangeShapeType="1"/>
          </p:cNvSpPr>
          <p:nvPr/>
        </p:nvSpPr>
        <p:spPr bwMode="auto">
          <a:xfrm>
            <a:off x="2514600" y="32004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2060"/>
              </a:solidFill>
              <a:latin typeface="Arial" panose="020B0604020202020204" pitchFamily="34" charset="0"/>
            </a:endParaRPr>
          </a:p>
        </p:txBody>
      </p:sp>
      <p:sp>
        <p:nvSpPr>
          <p:cNvPr id="577568" name="Line 32"/>
          <p:cNvSpPr>
            <a:spLocks noChangeShapeType="1"/>
          </p:cNvSpPr>
          <p:nvPr/>
        </p:nvSpPr>
        <p:spPr bwMode="auto">
          <a:xfrm>
            <a:off x="1981200" y="2667000"/>
            <a:ext cx="457200" cy="228600"/>
          </a:xfrm>
          <a:prstGeom prst="line">
            <a:avLst/>
          </a:prstGeom>
          <a:noFill/>
          <a:ln w="38100">
            <a:solidFill>
              <a:srgbClr val="339933"/>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2060"/>
              </a:solidFill>
              <a:latin typeface="Arial" panose="020B0604020202020204" pitchFamily="34" charset="0"/>
            </a:endParaRPr>
          </a:p>
        </p:txBody>
      </p:sp>
      <p:sp>
        <p:nvSpPr>
          <p:cNvPr id="577569" name="Line 33"/>
          <p:cNvSpPr>
            <a:spLocks noChangeShapeType="1"/>
          </p:cNvSpPr>
          <p:nvPr/>
        </p:nvSpPr>
        <p:spPr bwMode="auto">
          <a:xfrm flipH="1">
            <a:off x="2514600" y="1676400"/>
            <a:ext cx="76200" cy="990600"/>
          </a:xfrm>
          <a:prstGeom prst="line">
            <a:avLst/>
          </a:prstGeom>
          <a:noFill/>
          <a:ln w="38100">
            <a:solidFill>
              <a:srgbClr val="339933"/>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2060"/>
              </a:solidFill>
              <a:latin typeface="Arial" panose="020B0604020202020204" pitchFamily="34" charset="0"/>
            </a:endParaRPr>
          </a:p>
        </p:txBody>
      </p:sp>
      <p:sp>
        <p:nvSpPr>
          <p:cNvPr id="577570" name="Line 34"/>
          <p:cNvSpPr>
            <a:spLocks noChangeShapeType="1"/>
          </p:cNvSpPr>
          <p:nvPr/>
        </p:nvSpPr>
        <p:spPr bwMode="auto">
          <a:xfrm flipH="1">
            <a:off x="2667000" y="1905000"/>
            <a:ext cx="2057400" cy="1066800"/>
          </a:xfrm>
          <a:prstGeom prst="line">
            <a:avLst/>
          </a:prstGeom>
          <a:noFill/>
          <a:ln w="38100">
            <a:solidFill>
              <a:srgbClr val="339933"/>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2060"/>
              </a:solidFill>
              <a:latin typeface="Arial" panose="020B0604020202020204" pitchFamily="34" charset="0"/>
            </a:endParaRPr>
          </a:p>
        </p:txBody>
      </p:sp>
      <p:sp>
        <p:nvSpPr>
          <p:cNvPr id="577571" name="Line 35"/>
          <p:cNvSpPr>
            <a:spLocks noChangeShapeType="1"/>
          </p:cNvSpPr>
          <p:nvPr/>
        </p:nvSpPr>
        <p:spPr bwMode="auto">
          <a:xfrm flipV="1">
            <a:off x="5105400" y="1676400"/>
            <a:ext cx="990600" cy="152400"/>
          </a:xfrm>
          <a:prstGeom prst="line">
            <a:avLst/>
          </a:prstGeom>
          <a:noFill/>
          <a:ln w="38100">
            <a:solidFill>
              <a:srgbClr val="339933"/>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2060"/>
              </a:solidFill>
              <a:latin typeface="Arial" panose="020B0604020202020204" pitchFamily="34" charset="0"/>
            </a:endParaRPr>
          </a:p>
        </p:txBody>
      </p:sp>
      <p:sp>
        <p:nvSpPr>
          <p:cNvPr id="577572" name="Line 36"/>
          <p:cNvSpPr>
            <a:spLocks noChangeShapeType="1"/>
          </p:cNvSpPr>
          <p:nvPr/>
        </p:nvSpPr>
        <p:spPr bwMode="auto">
          <a:xfrm flipV="1">
            <a:off x="5715000" y="1921668"/>
            <a:ext cx="1028700" cy="440531"/>
          </a:xfrm>
          <a:prstGeom prst="line">
            <a:avLst/>
          </a:prstGeom>
          <a:noFill/>
          <a:ln w="38100">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002060"/>
              </a:solidFill>
              <a:latin typeface="Arial" panose="020B0604020202020204" pitchFamily="34" charset="0"/>
            </a:endParaRPr>
          </a:p>
        </p:txBody>
      </p:sp>
      <p:sp>
        <p:nvSpPr>
          <p:cNvPr id="577573" name="Line 37"/>
          <p:cNvSpPr>
            <a:spLocks noChangeShapeType="1"/>
          </p:cNvSpPr>
          <p:nvPr/>
        </p:nvSpPr>
        <p:spPr bwMode="auto">
          <a:xfrm flipH="1">
            <a:off x="5105400" y="3505200"/>
            <a:ext cx="838200" cy="152400"/>
          </a:xfrm>
          <a:prstGeom prst="line">
            <a:avLst/>
          </a:prstGeom>
          <a:noFill/>
          <a:ln w="38100">
            <a:solidFill>
              <a:srgbClr val="339933"/>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002060"/>
              </a:solidFill>
              <a:latin typeface="Arial" panose="020B0604020202020204" pitchFamily="34" charset="0"/>
            </a:endParaRPr>
          </a:p>
        </p:txBody>
      </p:sp>
      <p:sp>
        <p:nvSpPr>
          <p:cNvPr id="577574" name="Line 38"/>
          <p:cNvSpPr>
            <a:spLocks noChangeShapeType="1"/>
          </p:cNvSpPr>
          <p:nvPr/>
        </p:nvSpPr>
        <p:spPr bwMode="auto">
          <a:xfrm>
            <a:off x="4953000" y="3962400"/>
            <a:ext cx="762000" cy="304800"/>
          </a:xfrm>
          <a:prstGeom prst="line">
            <a:avLst/>
          </a:prstGeom>
          <a:noFill/>
          <a:ln w="38100">
            <a:solidFill>
              <a:srgbClr val="339933"/>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2060"/>
              </a:solidFill>
              <a:latin typeface="Arial" panose="020B0604020202020204" pitchFamily="34" charset="0"/>
            </a:endParaRPr>
          </a:p>
        </p:txBody>
      </p:sp>
      <p:sp>
        <p:nvSpPr>
          <p:cNvPr id="577575" name="Line 39"/>
          <p:cNvSpPr>
            <a:spLocks noChangeShapeType="1"/>
          </p:cNvSpPr>
          <p:nvPr/>
        </p:nvSpPr>
        <p:spPr bwMode="auto">
          <a:xfrm flipV="1">
            <a:off x="6019800" y="3124200"/>
            <a:ext cx="1143000" cy="1066800"/>
          </a:xfrm>
          <a:prstGeom prst="line">
            <a:avLst/>
          </a:prstGeom>
          <a:noFill/>
          <a:ln w="38100">
            <a:solidFill>
              <a:srgbClr val="339933"/>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2060"/>
              </a:solidFill>
              <a:latin typeface="Arial" panose="020B0604020202020204" pitchFamily="34" charset="0"/>
            </a:endParaRPr>
          </a:p>
        </p:txBody>
      </p:sp>
      <p:sp>
        <p:nvSpPr>
          <p:cNvPr id="577576" name="Line 40"/>
          <p:cNvSpPr>
            <a:spLocks noChangeShapeType="1"/>
          </p:cNvSpPr>
          <p:nvPr/>
        </p:nvSpPr>
        <p:spPr bwMode="auto">
          <a:xfrm>
            <a:off x="6172200" y="4572000"/>
            <a:ext cx="1143000" cy="228600"/>
          </a:xfrm>
          <a:prstGeom prst="line">
            <a:avLst/>
          </a:prstGeom>
          <a:noFill/>
          <a:ln w="38100">
            <a:solidFill>
              <a:srgbClr val="339933"/>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2060"/>
              </a:solidFill>
              <a:latin typeface="Arial" panose="020B0604020202020204" pitchFamily="34" charset="0"/>
            </a:endParaRPr>
          </a:p>
        </p:txBody>
      </p:sp>
      <p:sp>
        <p:nvSpPr>
          <p:cNvPr id="577577" name="Line 41"/>
          <p:cNvSpPr>
            <a:spLocks noChangeShapeType="1"/>
          </p:cNvSpPr>
          <p:nvPr/>
        </p:nvSpPr>
        <p:spPr bwMode="auto">
          <a:xfrm>
            <a:off x="6019800" y="4419600"/>
            <a:ext cx="228600" cy="762000"/>
          </a:xfrm>
          <a:prstGeom prst="line">
            <a:avLst/>
          </a:prstGeom>
          <a:noFill/>
          <a:ln w="38100">
            <a:solidFill>
              <a:srgbClr val="339933"/>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2060"/>
              </a:solidFill>
              <a:latin typeface="Arial" panose="020B0604020202020204" pitchFamily="34" charset="0"/>
            </a:endParaRPr>
          </a:p>
        </p:txBody>
      </p:sp>
      <p:sp>
        <p:nvSpPr>
          <p:cNvPr id="577578" name="Line 42"/>
          <p:cNvSpPr>
            <a:spLocks noChangeShapeType="1"/>
          </p:cNvSpPr>
          <p:nvPr/>
        </p:nvSpPr>
        <p:spPr bwMode="auto">
          <a:xfrm>
            <a:off x="6172200" y="4495800"/>
            <a:ext cx="685800" cy="1295400"/>
          </a:xfrm>
          <a:prstGeom prst="line">
            <a:avLst/>
          </a:prstGeom>
          <a:noFill/>
          <a:ln w="38100">
            <a:solidFill>
              <a:srgbClr val="339933"/>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2060"/>
              </a:solidFill>
              <a:latin typeface="Arial" panose="020B0604020202020204" pitchFamily="34" charset="0"/>
            </a:endParaRPr>
          </a:p>
        </p:txBody>
      </p:sp>
      <p:sp>
        <p:nvSpPr>
          <p:cNvPr id="577579" name="Line 43"/>
          <p:cNvSpPr>
            <a:spLocks noChangeShapeType="1"/>
          </p:cNvSpPr>
          <p:nvPr/>
        </p:nvSpPr>
        <p:spPr bwMode="auto">
          <a:xfrm flipH="1">
            <a:off x="5486400" y="4572000"/>
            <a:ext cx="457200" cy="533400"/>
          </a:xfrm>
          <a:prstGeom prst="line">
            <a:avLst/>
          </a:prstGeom>
          <a:noFill/>
          <a:ln w="38100">
            <a:solidFill>
              <a:srgbClr val="339933"/>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2060"/>
              </a:solidFill>
              <a:latin typeface="Arial" panose="020B0604020202020204" pitchFamily="34" charset="0"/>
            </a:endParaRPr>
          </a:p>
        </p:txBody>
      </p:sp>
      <p:sp>
        <p:nvSpPr>
          <p:cNvPr id="577580" name="Line 44"/>
          <p:cNvSpPr>
            <a:spLocks noChangeShapeType="1"/>
          </p:cNvSpPr>
          <p:nvPr/>
        </p:nvSpPr>
        <p:spPr bwMode="auto">
          <a:xfrm>
            <a:off x="2743200" y="1600200"/>
            <a:ext cx="2057400" cy="304800"/>
          </a:xfrm>
          <a:prstGeom prst="line">
            <a:avLst/>
          </a:prstGeom>
          <a:noFill/>
          <a:ln w="38100">
            <a:solidFill>
              <a:srgbClr val="339933"/>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2060"/>
              </a:solidFill>
              <a:latin typeface="Arial" panose="020B0604020202020204" pitchFamily="34" charset="0"/>
            </a:endParaRPr>
          </a:p>
        </p:txBody>
      </p:sp>
      <p:cxnSp>
        <p:nvCxnSpPr>
          <p:cNvPr id="577581" name="Straight Connector 46"/>
          <p:cNvCxnSpPr>
            <a:cxnSpLocks noChangeShapeType="1"/>
          </p:cNvCxnSpPr>
          <p:nvPr/>
        </p:nvCxnSpPr>
        <p:spPr bwMode="auto">
          <a:xfrm rot="16200000" flipH="1">
            <a:off x="4930775" y="4899025"/>
            <a:ext cx="577850" cy="76200"/>
          </a:xfrm>
          <a:prstGeom prst="line">
            <a:avLst/>
          </a:prstGeom>
          <a:noFill/>
          <a:ln w="38100" algn="ctr">
            <a:solidFill>
              <a:srgbClr val="339933"/>
            </a:solidFill>
            <a:round/>
            <a:headEnd/>
            <a:tailEnd/>
          </a:ln>
          <a:extLst>
            <a:ext uri="{909E8E84-426E-40DD-AFC4-6F175D3DCCD1}">
              <a14:hiddenFill xmlns:a14="http://schemas.microsoft.com/office/drawing/2010/main">
                <a:noFill/>
              </a14:hiddenFill>
            </a:ext>
          </a:extLst>
        </p:spPr>
      </p:cxnSp>
      <p:pic>
        <p:nvPicPr>
          <p:cNvPr id="46" name="Picture 2" descr="tennis_b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4300" y="1828800"/>
            <a:ext cx="7683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 descr="http://4.bp.blogspot.com/-E4Yrtd45XIE/UjHwlwtB-3I/AAAAAAAAAUA/6odlzM59mIY/s1600/banan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0100" y="4075656"/>
            <a:ext cx="1036881" cy="58343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toywonders.com/productcart/pc/catalog/9589NY_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2450" y="4560113"/>
            <a:ext cx="1473200" cy="116677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mages2.wikia.nocookie.net/__cb20091020084903/hotwheels/images/7/77/School_Bus_-_3030cf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0612" y="4035516"/>
            <a:ext cx="1119188" cy="74612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a:off x="2438400" y="2470150"/>
            <a:ext cx="1714500" cy="11430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2819400" y="2622550"/>
            <a:ext cx="1485900" cy="164465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3078" name="Picture 6" descr="http://blog.foodnetwork.com/healthyeats/files/2009/08/eggyolks_lea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86517" y="1138237"/>
            <a:ext cx="1231900" cy="92392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4305300" y="2590800"/>
            <a:ext cx="13335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Line 36"/>
          <p:cNvSpPr>
            <a:spLocks noChangeShapeType="1"/>
          </p:cNvSpPr>
          <p:nvPr/>
        </p:nvSpPr>
        <p:spPr bwMode="auto">
          <a:xfrm>
            <a:off x="4572000" y="2667000"/>
            <a:ext cx="381000" cy="1143000"/>
          </a:xfrm>
          <a:prstGeom prst="line">
            <a:avLst/>
          </a:prstGeom>
          <a:noFill/>
          <a:ln w="38100">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002060"/>
              </a:solidFill>
              <a:latin typeface="Arial" panose="020B0604020202020204" pitchFamily="34" charset="0"/>
            </a:endParaRPr>
          </a:p>
        </p:txBody>
      </p:sp>
      <p:sp>
        <p:nvSpPr>
          <p:cNvPr id="53" name="Rectangle 7"/>
          <p:cNvSpPr>
            <a:spLocks noChangeArrowheads="1"/>
          </p:cNvSpPr>
          <p:nvPr/>
        </p:nvSpPr>
        <p:spPr bwMode="auto">
          <a:xfrm>
            <a:off x="3295650" y="184448"/>
            <a:ext cx="45255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u="sng" dirty="0" smtClean="0">
                <a:solidFill>
                  <a:srgbClr val="002060"/>
                </a:solidFill>
                <a:latin typeface="Arial" panose="020B0604020202020204" pitchFamily="34" charset="0"/>
              </a:rPr>
              <a:t>Neurons Making </a:t>
            </a:r>
            <a:r>
              <a:rPr lang="en-US" sz="2400" b="1" u="sng" dirty="0">
                <a:solidFill>
                  <a:srgbClr val="002060"/>
                </a:solidFill>
                <a:latin typeface="Arial" panose="020B0604020202020204" pitchFamily="34" charset="0"/>
              </a:rPr>
              <a:t>Connections</a:t>
            </a:r>
          </a:p>
        </p:txBody>
      </p:sp>
      <p:pic>
        <p:nvPicPr>
          <p:cNvPr id="5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006" y="20027"/>
            <a:ext cx="1919412" cy="142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88206" y="6286643"/>
            <a:ext cx="7824788" cy="646331"/>
          </a:xfrm>
          <a:prstGeom prst="rect">
            <a:avLst/>
          </a:prstGeom>
        </p:spPr>
        <p:txBody>
          <a:bodyPr wrap="square">
            <a:spAutoFit/>
          </a:bodyPr>
          <a:lstStyle/>
          <a:p>
            <a:r>
              <a:rPr lang="en-US" b="1" dirty="0" smtClean="0">
                <a:latin typeface="Arial" panose="020B0604020202020204" pitchFamily="34" charset="0"/>
                <a:cs typeface="Arial" panose="020B0604020202020204" pitchFamily="34" charset="0"/>
              </a:rPr>
              <a:t>“Re-purpose” </a:t>
            </a:r>
            <a:r>
              <a:rPr lang="en-US" b="1" dirty="0">
                <a:latin typeface="Arial" panose="020B0604020202020204" pitchFamily="34" charset="0"/>
                <a:cs typeface="Arial" panose="020B0604020202020204" pitchFamily="34" charset="0"/>
              </a:rPr>
              <a:t>the same </a:t>
            </a:r>
            <a:r>
              <a:rPr lang="en-US" b="1" dirty="0" smtClean="0">
                <a:latin typeface="Arial" panose="020B0604020202020204" pitchFamily="34" charset="0"/>
                <a:cs typeface="Arial" panose="020B0604020202020204" pitchFamily="34" charset="0"/>
              </a:rPr>
              <a:t>cells </a:t>
            </a:r>
            <a:r>
              <a:rPr lang="en-US" b="1" dirty="0">
                <a:latin typeface="Arial" panose="020B0604020202020204" pitchFamily="34" charset="0"/>
                <a:cs typeface="Arial" panose="020B0604020202020204" pitchFamily="34" charset="0"/>
              </a:rPr>
              <a:t>for participation on </a:t>
            </a:r>
            <a:r>
              <a:rPr lang="en-US" b="1" dirty="0" smtClean="0">
                <a:latin typeface="Arial" panose="020B0604020202020204" pitchFamily="34" charset="0"/>
                <a:cs typeface="Arial" panose="020B0604020202020204" pitchFamily="34" charset="0"/>
              </a:rPr>
              <a:t>countless </a:t>
            </a:r>
            <a:r>
              <a:rPr lang="en-US" b="1" i="1" dirty="0" smtClean="0">
                <a:latin typeface="Arial" panose="020B0604020202020204" pitchFamily="34" charset="0"/>
                <a:cs typeface="Arial" panose="020B0604020202020204" pitchFamily="34" charset="0"/>
              </a:rPr>
              <a:t>related </a:t>
            </a:r>
            <a:r>
              <a:rPr lang="en-US" b="1" dirty="0" smtClean="0">
                <a:latin typeface="Arial" panose="020B0604020202020204" pitchFamily="34" charset="0"/>
                <a:cs typeface="Arial" panose="020B0604020202020204" pitchFamily="34" charset="0"/>
              </a:rPr>
              <a:t>		brain circuits</a:t>
            </a:r>
            <a:endParaRPr lang="en-US" dirty="0"/>
          </a:p>
        </p:txBody>
      </p:sp>
    </p:spTree>
    <p:extLst>
      <p:ext uri="{BB962C8B-B14F-4D97-AF65-F5344CB8AC3E}">
        <p14:creationId xmlns:p14="http://schemas.microsoft.com/office/powerpoint/2010/main" val="2280574020"/>
      </p:ext>
    </p:extLst>
  </p:cSld>
  <p:clrMapOvr>
    <a:masterClrMapping/>
  </p:clrMapOvr>
  <mc:AlternateContent xmlns:mc="http://schemas.openxmlformats.org/markup-compatibility/2006" xmlns:p14="http://schemas.microsoft.com/office/powerpoint/2010/main">
    <mc:Choice Requires="p14">
      <p:transition spd="slow" p14:dur="5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75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7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US" dirty="0" smtClean="0">
              <a:solidFill>
                <a:schemeClr val="bg1"/>
              </a:solidFill>
            </a:endParaRPr>
          </a:p>
        </p:txBody>
      </p:sp>
      <p:sp>
        <p:nvSpPr>
          <p:cNvPr id="3075" name="Content Placeholder 2"/>
          <p:cNvSpPr>
            <a:spLocks noGrp="1"/>
          </p:cNvSpPr>
          <p:nvPr>
            <p:ph idx="1"/>
          </p:nvPr>
        </p:nvSpPr>
        <p:spPr/>
        <p:txBody>
          <a:bodyPr/>
          <a:lstStyle/>
          <a:p>
            <a:endParaRPr lang="en-US" dirty="0" smtClean="0">
              <a:solidFill>
                <a:schemeClr val="bg1"/>
              </a:solidFill>
            </a:endParaRPr>
          </a:p>
        </p:txBody>
      </p:sp>
      <p:sp>
        <p:nvSpPr>
          <p:cNvPr id="4" name="Rectangle 3"/>
          <p:cNvSpPr/>
          <p:nvPr/>
        </p:nvSpPr>
        <p:spPr>
          <a:xfrm>
            <a:off x="-76200" y="0"/>
            <a:ext cx="92583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latin typeface="Arial" panose="020B0604020202020204" pitchFamily="34" charset="0"/>
            </a:endParaRPr>
          </a:p>
        </p:txBody>
      </p:sp>
      <p:pic>
        <p:nvPicPr>
          <p:cNvPr id="9" name="Picture 2" descr="http://lifenews.wpengine.netdna-cdn.com/wp-content/uploads/2014/01/bra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685" y="178666"/>
            <a:ext cx="545634" cy="5363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ChangeArrowheads="1"/>
          </p:cNvSpPr>
          <p:nvPr/>
        </p:nvSpPr>
        <p:spPr bwMode="auto">
          <a:xfrm>
            <a:off x="296174" y="914400"/>
            <a:ext cx="86106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800">
                <a:solidFill>
                  <a:schemeClr val="tx1"/>
                </a:solidFill>
                <a:latin typeface="Arial" pitchFamily="34" charset="0"/>
                <a:cs typeface="Arial" pitchFamily="34" charset="0"/>
              </a:defRPr>
            </a:lvl9pPr>
          </a:lstStyle>
          <a:p>
            <a:pPr algn="l" eaLnBrk="1" hangingPunct="1">
              <a:lnSpc>
                <a:spcPct val="125000"/>
              </a:lnSpc>
            </a:pPr>
            <a:endParaRPr lang="en-US" altLang="en-US" sz="2400" b="1" dirty="0">
              <a:solidFill>
                <a:schemeClr val="bg1"/>
              </a:solidFill>
            </a:endParaRPr>
          </a:p>
          <a:p>
            <a:pPr algn="l" eaLnBrk="1" hangingPunct="1">
              <a:lnSpc>
                <a:spcPct val="125000"/>
              </a:lnSpc>
            </a:pPr>
            <a:r>
              <a:rPr lang="en-US" altLang="en-US" sz="2400" b="1" dirty="0">
                <a:solidFill>
                  <a:schemeClr val="bg1"/>
                </a:solidFill>
              </a:rPr>
              <a:t>As the brain learns and </a:t>
            </a:r>
            <a:r>
              <a:rPr lang="en-US" altLang="en-US" sz="2400" b="1" dirty="0">
                <a:solidFill>
                  <a:srgbClr val="00B0F0"/>
                </a:solidFill>
              </a:rPr>
              <a:t>adapts to the environment</a:t>
            </a:r>
            <a:r>
              <a:rPr lang="en-US" altLang="en-US" sz="2400" b="1" dirty="0">
                <a:solidFill>
                  <a:schemeClr val="bg1"/>
                </a:solidFill>
              </a:rPr>
              <a:t> it responds by </a:t>
            </a:r>
          </a:p>
          <a:p>
            <a:pPr algn="l" eaLnBrk="1" hangingPunct="1">
              <a:lnSpc>
                <a:spcPct val="125000"/>
              </a:lnSpc>
            </a:pPr>
            <a:r>
              <a:rPr lang="en-US" altLang="en-US" sz="2400" b="1" dirty="0">
                <a:solidFill>
                  <a:schemeClr val="bg1"/>
                </a:solidFill>
              </a:rPr>
              <a:t>	1. establishing new </a:t>
            </a:r>
            <a:r>
              <a:rPr lang="en-US" altLang="en-US" sz="2400" b="1" dirty="0">
                <a:solidFill>
                  <a:srgbClr val="00B0F0"/>
                </a:solidFill>
              </a:rPr>
              <a:t>synapses</a:t>
            </a:r>
          </a:p>
          <a:p>
            <a:pPr algn="l" eaLnBrk="1" hangingPunct="1">
              <a:lnSpc>
                <a:spcPct val="125000"/>
              </a:lnSpc>
            </a:pPr>
            <a:r>
              <a:rPr lang="en-US" altLang="en-US" sz="2400" b="1" dirty="0">
                <a:solidFill>
                  <a:schemeClr val="bg1"/>
                </a:solidFill>
              </a:rPr>
              <a:t>	2. sprouting specific </a:t>
            </a:r>
            <a:r>
              <a:rPr lang="en-US" altLang="en-US" sz="2400" b="1" dirty="0">
                <a:solidFill>
                  <a:srgbClr val="00B0F0"/>
                </a:solidFill>
              </a:rPr>
              <a:t>dendrites</a:t>
            </a:r>
            <a:r>
              <a:rPr lang="en-US" altLang="en-US" sz="2400" b="1" dirty="0">
                <a:solidFill>
                  <a:schemeClr val="bg1"/>
                </a:solidFill>
              </a:rPr>
              <a:t> to new target sites 			(neural connections)	</a:t>
            </a:r>
          </a:p>
          <a:p>
            <a:pPr algn="l" eaLnBrk="1" hangingPunct="1">
              <a:lnSpc>
                <a:spcPct val="125000"/>
              </a:lnSpc>
            </a:pPr>
            <a:r>
              <a:rPr lang="en-US" altLang="en-US" sz="2400" b="1" dirty="0">
                <a:solidFill>
                  <a:schemeClr val="bg1"/>
                </a:solidFill>
              </a:rPr>
              <a:t>	3. producing specific </a:t>
            </a:r>
            <a:r>
              <a:rPr lang="en-US" altLang="en-US" sz="2400" b="1" dirty="0">
                <a:solidFill>
                  <a:srgbClr val="00B0F0"/>
                </a:solidFill>
              </a:rPr>
              <a:t>neurotransmitters</a:t>
            </a:r>
          </a:p>
          <a:p>
            <a:pPr algn="l" eaLnBrk="1" hangingPunct="1">
              <a:lnSpc>
                <a:spcPct val="125000"/>
              </a:lnSpc>
            </a:pPr>
            <a:r>
              <a:rPr lang="en-US" altLang="en-US" sz="2400" b="1" dirty="0">
                <a:solidFill>
                  <a:schemeClr val="bg1"/>
                </a:solidFill>
              </a:rPr>
              <a:t>	4. connecting them to specific cells and elaborate 			systems </a:t>
            </a:r>
            <a:r>
              <a:rPr lang="en-US" altLang="en-US" sz="2400" b="1" dirty="0">
                <a:solidFill>
                  <a:srgbClr val="00B0F0"/>
                </a:solidFill>
              </a:rPr>
              <a:t>(neural pathways)</a:t>
            </a:r>
          </a:p>
        </p:txBody>
      </p:sp>
      <p:sp>
        <p:nvSpPr>
          <p:cNvPr id="7" name="Rectangle 3"/>
          <p:cNvSpPr>
            <a:spLocks noChangeArrowheads="1"/>
          </p:cNvSpPr>
          <p:nvPr/>
        </p:nvSpPr>
        <p:spPr bwMode="auto">
          <a:xfrm>
            <a:off x="381000" y="5257800"/>
            <a:ext cx="838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800">
                <a:solidFill>
                  <a:schemeClr val="tx1"/>
                </a:solidFill>
                <a:latin typeface="Arial" pitchFamily="34" charset="0"/>
                <a:cs typeface="Arial" pitchFamily="34" charset="0"/>
              </a:defRPr>
            </a:lvl9pPr>
          </a:lstStyle>
          <a:p>
            <a:pPr algn="l" eaLnBrk="1" hangingPunct="1">
              <a:lnSpc>
                <a:spcPct val="125000"/>
              </a:lnSpc>
            </a:pPr>
            <a:r>
              <a:rPr lang="en-US" altLang="en-US" sz="2400" b="1" dirty="0">
                <a:solidFill>
                  <a:schemeClr val="bg1"/>
                </a:solidFill>
              </a:rPr>
              <a:t>Alterations in </a:t>
            </a:r>
            <a:r>
              <a:rPr lang="en-US" altLang="en-US" sz="2400" b="1" dirty="0">
                <a:solidFill>
                  <a:srgbClr val="00B0F0"/>
                </a:solidFill>
              </a:rPr>
              <a:t>brain wiring </a:t>
            </a:r>
            <a:r>
              <a:rPr lang="en-US" altLang="en-US" sz="2400" b="1" dirty="0">
                <a:solidFill>
                  <a:schemeClr val="bg1"/>
                </a:solidFill>
              </a:rPr>
              <a:t>become </a:t>
            </a:r>
            <a:r>
              <a:rPr lang="en-US" altLang="en-US" sz="2400" b="1" dirty="0">
                <a:solidFill>
                  <a:srgbClr val="00B0F0"/>
                </a:solidFill>
              </a:rPr>
              <a:t>semi-permanent</a:t>
            </a:r>
            <a:r>
              <a:rPr lang="en-US" altLang="en-US" sz="2400" b="1" dirty="0">
                <a:solidFill>
                  <a:schemeClr val="bg1"/>
                </a:solidFill>
              </a:rPr>
              <a:t> with 	</a:t>
            </a:r>
            <a:r>
              <a:rPr lang="en-US" altLang="en-US" sz="2400" b="1" dirty="0">
                <a:solidFill>
                  <a:srgbClr val="00B0F0"/>
                </a:solidFill>
              </a:rPr>
              <a:t>repetition.</a:t>
            </a:r>
          </a:p>
        </p:txBody>
      </p:sp>
      <p:sp>
        <p:nvSpPr>
          <p:cNvPr id="8" name="Rectangle 4"/>
          <p:cNvSpPr>
            <a:spLocks noChangeArrowheads="1"/>
          </p:cNvSpPr>
          <p:nvPr/>
        </p:nvSpPr>
        <p:spPr bwMode="auto">
          <a:xfrm>
            <a:off x="2590800" y="210234"/>
            <a:ext cx="3650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dirty="0" smtClean="0">
                <a:solidFill>
                  <a:srgbClr val="FFFF00"/>
                </a:solidFill>
                <a:latin typeface="Arial" panose="020B0604020202020204" pitchFamily="34" charset="0"/>
              </a:rPr>
              <a:t>“Yellow Tennis Ball”</a:t>
            </a:r>
            <a:endParaRPr lang="en-US" sz="2800" b="1" dirty="0">
              <a:solidFill>
                <a:srgbClr val="FFFF00"/>
              </a:solidFill>
              <a:latin typeface="Arial" panose="020B0604020202020204" pitchFamily="34" charset="0"/>
            </a:endParaRPr>
          </a:p>
        </p:txBody>
      </p:sp>
    </p:spTree>
    <p:extLst>
      <p:ext uri="{BB962C8B-B14F-4D97-AF65-F5344CB8AC3E}">
        <p14:creationId xmlns:p14="http://schemas.microsoft.com/office/powerpoint/2010/main" val="369939334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4" name="Rectangle 3"/>
          <p:cNvSpPr txBox="1">
            <a:spLocks noChangeArrowheads="1"/>
          </p:cNvSpPr>
          <p:nvPr/>
        </p:nvSpPr>
        <p:spPr>
          <a:xfrm>
            <a:off x="152399" y="3870960"/>
            <a:ext cx="8619381" cy="1371600"/>
          </a:xfrm>
          <a:prstGeom prst="rect">
            <a:avLst/>
          </a:prstGeom>
          <a:noFill/>
        </p:spPr>
        <p:txBody>
          <a:bodyPr/>
          <a:lstStyle/>
          <a:p>
            <a:pPr marL="342900" indent="-342900" fontAlgn="auto">
              <a:spcBef>
                <a:spcPct val="20000"/>
              </a:spcBef>
              <a:spcAft>
                <a:spcPts val="0"/>
              </a:spcAft>
              <a:defRPr/>
            </a:pPr>
            <a:r>
              <a:rPr lang="en-US" sz="3200" b="1" dirty="0" smtClean="0">
                <a:solidFill>
                  <a:schemeClr val="bg1">
                    <a:lumMod val="85000"/>
                  </a:schemeClr>
                </a:solidFill>
                <a:latin typeface="Arial" pitchFamily="34" charset="0"/>
                <a:ea typeface="MS PGothic" pitchFamily="34" charset="-128"/>
                <a:cs typeface="+mn-cs"/>
              </a:rPr>
              <a:t>Learners must use </a:t>
            </a:r>
            <a:r>
              <a:rPr lang="en-US" sz="3200" b="1" i="1" dirty="0">
                <a:solidFill>
                  <a:schemeClr val="bg1">
                    <a:lumMod val="85000"/>
                  </a:schemeClr>
                </a:solidFill>
                <a:latin typeface="Arial" pitchFamily="34" charset="0"/>
                <a:ea typeface="MS PGothic" pitchFamily="34" charset="-128"/>
                <a:cs typeface="+mn-cs"/>
              </a:rPr>
              <a:t>what they </a:t>
            </a:r>
            <a:r>
              <a:rPr lang="en-US" sz="3200" b="1" i="1" dirty="0">
                <a:solidFill>
                  <a:srgbClr val="FFFF00"/>
                </a:solidFill>
                <a:latin typeface="Arial" pitchFamily="34" charset="0"/>
                <a:ea typeface="MS PGothic" pitchFamily="34" charset="-128"/>
                <a:cs typeface="+mn-cs"/>
              </a:rPr>
              <a:t>already know</a:t>
            </a:r>
            <a:r>
              <a:rPr lang="en-US" sz="3200" b="1" dirty="0">
                <a:solidFill>
                  <a:srgbClr val="FFFF00"/>
                </a:solidFill>
                <a:latin typeface="Arial" pitchFamily="34" charset="0"/>
                <a:ea typeface="MS PGothic" pitchFamily="34" charset="-128"/>
                <a:cs typeface="+mn-cs"/>
              </a:rPr>
              <a:t> </a:t>
            </a:r>
            <a:r>
              <a:rPr lang="en-US" sz="3200" b="1" dirty="0" smtClean="0">
                <a:solidFill>
                  <a:srgbClr val="FFFF00"/>
                </a:solidFill>
                <a:latin typeface="Arial" pitchFamily="34" charset="0"/>
                <a:ea typeface="MS PGothic" pitchFamily="34" charset="-128"/>
                <a:cs typeface="+mn-cs"/>
              </a:rPr>
              <a:t>	</a:t>
            </a:r>
            <a:r>
              <a:rPr lang="en-US" sz="3200" b="1" dirty="0" smtClean="0">
                <a:solidFill>
                  <a:schemeClr val="bg1">
                    <a:lumMod val="85000"/>
                  </a:schemeClr>
                </a:solidFill>
                <a:latin typeface="Arial" pitchFamily="34" charset="0"/>
                <a:ea typeface="MS PGothic" pitchFamily="34" charset="-128"/>
                <a:cs typeface="+mn-cs"/>
              </a:rPr>
              <a:t>to </a:t>
            </a:r>
            <a:r>
              <a:rPr lang="en-US" sz="3200" b="1" dirty="0">
                <a:solidFill>
                  <a:schemeClr val="bg1">
                    <a:lumMod val="85000"/>
                  </a:schemeClr>
                </a:solidFill>
                <a:latin typeface="Arial" pitchFamily="34" charset="0"/>
                <a:ea typeface="MS PGothic" pitchFamily="34" charset="-128"/>
                <a:cs typeface="+mn-cs"/>
              </a:rPr>
              <a:t>construct </a:t>
            </a:r>
            <a:r>
              <a:rPr lang="en-US" sz="3200" b="1" i="1" dirty="0">
                <a:solidFill>
                  <a:srgbClr val="FFFF00"/>
                </a:solidFill>
                <a:latin typeface="Arial" pitchFamily="34" charset="0"/>
                <a:ea typeface="MS PGothic" pitchFamily="34" charset="-128"/>
                <a:cs typeface="+mn-cs"/>
              </a:rPr>
              <a:t>new</a:t>
            </a:r>
            <a:r>
              <a:rPr lang="en-US" sz="3200" b="1" dirty="0">
                <a:solidFill>
                  <a:schemeClr val="bg1">
                    <a:lumMod val="85000"/>
                  </a:schemeClr>
                </a:solidFill>
                <a:latin typeface="Arial" pitchFamily="34" charset="0"/>
                <a:ea typeface="MS PGothic" pitchFamily="34" charset="-128"/>
                <a:cs typeface="+mn-cs"/>
              </a:rPr>
              <a:t> understandings.</a:t>
            </a:r>
          </a:p>
        </p:txBody>
      </p:sp>
      <p:sp>
        <p:nvSpPr>
          <p:cNvPr id="5" name="Rectangle 4"/>
          <p:cNvSpPr>
            <a:spLocks noChangeArrowheads="1"/>
          </p:cNvSpPr>
          <p:nvPr/>
        </p:nvSpPr>
        <p:spPr bwMode="auto">
          <a:xfrm>
            <a:off x="2362200" y="4888021"/>
            <a:ext cx="6911454" cy="830997"/>
          </a:xfrm>
          <a:prstGeom prst="rect">
            <a:avLst/>
          </a:prstGeom>
          <a:noFill/>
          <a:ln w="9525">
            <a:noFill/>
            <a:miter lim="800000"/>
            <a:headEnd/>
            <a:tailEnd/>
          </a:ln>
        </p:spPr>
        <p:txBody>
          <a:bodyPr wrap="square">
            <a:spAutoFit/>
          </a:bodyPr>
          <a:lstStyle/>
          <a:p>
            <a:pPr>
              <a:defRPr/>
            </a:pPr>
            <a:r>
              <a:rPr lang="en-US" sz="1600" b="1" dirty="0">
                <a:solidFill>
                  <a:schemeClr val="bg1">
                    <a:lumMod val="85000"/>
                  </a:schemeClr>
                </a:solidFill>
                <a:latin typeface="Arial" pitchFamily="34" charset="0"/>
              </a:rPr>
              <a:t>How People Learn: Brain, Mind, Experience and School</a:t>
            </a:r>
          </a:p>
          <a:p>
            <a:pPr lvl="1">
              <a:defRPr/>
            </a:pPr>
            <a:r>
              <a:rPr lang="en-US" sz="1600" b="1" dirty="0" err="1">
                <a:solidFill>
                  <a:schemeClr val="bg1">
                    <a:lumMod val="85000"/>
                  </a:schemeClr>
                </a:solidFill>
                <a:latin typeface="Arial" pitchFamily="34" charset="0"/>
              </a:rPr>
              <a:t>Bransford</a:t>
            </a:r>
            <a:r>
              <a:rPr lang="en-US" sz="1600" b="1" dirty="0">
                <a:solidFill>
                  <a:schemeClr val="bg1">
                    <a:lumMod val="85000"/>
                  </a:schemeClr>
                </a:solidFill>
                <a:latin typeface="Arial" pitchFamily="34" charset="0"/>
              </a:rPr>
              <a:t>, J.D., Brown, A.L.&amp; Cooking, R.R. (</a:t>
            </a:r>
            <a:r>
              <a:rPr lang="en-US" sz="1600" b="1" dirty="0" err="1">
                <a:solidFill>
                  <a:schemeClr val="bg1">
                    <a:lumMod val="85000"/>
                  </a:schemeClr>
                </a:solidFill>
                <a:latin typeface="Arial" pitchFamily="34" charset="0"/>
              </a:rPr>
              <a:t>Eds</a:t>
            </a:r>
            <a:r>
              <a:rPr lang="en-US" sz="1600" b="1" dirty="0">
                <a:solidFill>
                  <a:schemeClr val="bg1">
                    <a:lumMod val="85000"/>
                  </a:schemeClr>
                </a:solidFill>
                <a:latin typeface="Arial" pitchFamily="34" charset="0"/>
              </a:rPr>
              <a:t>) 1999, National </a:t>
            </a:r>
            <a:endParaRPr lang="en-US" sz="1600" b="1" dirty="0" smtClean="0">
              <a:solidFill>
                <a:schemeClr val="bg1">
                  <a:lumMod val="85000"/>
                </a:schemeClr>
              </a:solidFill>
              <a:latin typeface="Arial" pitchFamily="34" charset="0"/>
            </a:endParaRPr>
          </a:p>
          <a:p>
            <a:pPr lvl="1">
              <a:defRPr/>
            </a:pPr>
            <a:r>
              <a:rPr lang="en-US" sz="1600" b="1" dirty="0" smtClean="0">
                <a:solidFill>
                  <a:schemeClr val="bg1">
                    <a:lumMod val="85000"/>
                  </a:schemeClr>
                </a:solidFill>
                <a:latin typeface="Arial" pitchFamily="34" charset="0"/>
              </a:rPr>
              <a:t>Academy </a:t>
            </a:r>
            <a:r>
              <a:rPr lang="en-US" sz="1600" b="1" dirty="0">
                <a:solidFill>
                  <a:schemeClr val="bg1">
                    <a:lumMod val="85000"/>
                  </a:schemeClr>
                </a:solidFill>
                <a:latin typeface="Arial" pitchFamily="34" charset="0"/>
              </a:rPr>
              <a:t>Press.</a:t>
            </a:r>
          </a:p>
        </p:txBody>
      </p:sp>
      <p:pic>
        <p:nvPicPr>
          <p:cNvPr id="407557" name="Picture 3" descr="C:\Documents and Settings\kwesson\Local Settings\Temporary Internet Files\Content.IE5\0SVGQ57H\MC90043524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048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 y="1143000"/>
            <a:ext cx="8763000" cy="2246769"/>
          </a:xfrm>
          <a:prstGeom prst="rect">
            <a:avLst/>
          </a:prstGeom>
        </p:spPr>
        <p:txBody>
          <a:bodyPr wrap="square">
            <a:spAutoFit/>
          </a:bodyPr>
          <a:lstStyle/>
          <a:p>
            <a:r>
              <a:rPr lang="en-US" sz="2800" b="1" dirty="0">
                <a:solidFill>
                  <a:srgbClr val="FFFF00"/>
                </a:solidFill>
                <a:latin typeface="Arial" panose="020B0604020202020204" pitchFamily="34" charset="0"/>
                <a:cs typeface="Arial" panose="020B0604020202020204" pitchFamily="34" charset="0"/>
              </a:rPr>
              <a:t>L</a:t>
            </a:r>
            <a:r>
              <a:rPr lang="en-US" sz="2800" b="1" dirty="0" smtClean="0">
                <a:solidFill>
                  <a:srgbClr val="FFFF00"/>
                </a:solidFill>
                <a:latin typeface="Arial" panose="020B0604020202020204" pitchFamily="34" charset="0"/>
                <a:cs typeface="Arial" panose="020B0604020202020204" pitchFamily="34" charset="0"/>
              </a:rPr>
              <a:t>ow-level </a:t>
            </a:r>
            <a:r>
              <a:rPr lang="en-US" sz="2800" b="1" dirty="0">
                <a:solidFill>
                  <a:srgbClr val="FFFF00"/>
                </a:solidFill>
                <a:latin typeface="Arial" panose="020B0604020202020204" pitchFamily="34" charset="0"/>
                <a:cs typeface="Arial" panose="020B0604020202020204" pitchFamily="34" charset="0"/>
              </a:rPr>
              <a:t>circuits </a:t>
            </a:r>
            <a:r>
              <a:rPr lang="en-US" sz="2800" b="1" dirty="0">
                <a:solidFill>
                  <a:schemeClr val="bg1"/>
                </a:solidFill>
                <a:latin typeface="Arial" panose="020B0604020202020204" pitchFamily="34" charset="0"/>
                <a:cs typeface="Arial" panose="020B0604020202020204" pitchFamily="34" charset="0"/>
              </a:rPr>
              <a:t>must </a:t>
            </a:r>
            <a:r>
              <a:rPr lang="en-US" sz="2800" b="1" dirty="0" smtClean="0">
                <a:solidFill>
                  <a:schemeClr val="bg1"/>
                </a:solidFill>
                <a:latin typeface="Arial" panose="020B0604020202020204" pitchFamily="34" charset="0"/>
                <a:cs typeface="Arial" panose="020B0604020202020204" pitchFamily="34" charset="0"/>
              </a:rPr>
              <a:t>develop before the 	</a:t>
            </a:r>
            <a:r>
              <a:rPr lang="en-US" sz="2800" b="1" dirty="0">
                <a:solidFill>
                  <a:srgbClr val="FFFF00"/>
                </a:solidFill>
                <a:latin typeface="Arial" panose="020B0604020202020204" pitchFamily="34" charset="0"/>
                <a:cs typeface="Arial" panose="020B0604020202020204" pitchFamily="34" charset="0"/>
              </a:rPr>
              <a:t>complex </a:t>
            </a:r>
            <a:r>
              <a:rPr lang="en-US" sz="2800" b="1" dirty="0" smtClean="0">
                <a:solidFill>
                  <a:srgbClr val="FFFF00"/>
                </a:solidFill>
                <a:latin typeface="Arial" panose="020B0604020202020204" pitchFamily="34" charset="0"/>
                <a:cs typeface="Arial" panose="020B0604020202020204" pitchFamily="34" charset="0"/>
              </a:rPr>
              <a:t>circuits </a:t>
            </a:r>
            <a:r>
              <a:rPr lang="en-US" sz="2800" b="1" dirty="0" smtClean="0">
                <a:solidFill>
                  <a:schemeClr val="bg1"/>
                </a:solidFill>
                <a:latin typeface="Arial" panose="020B0604020202020204" pitchFamily="34" charset="0"/>
                <a:cs typeface="Arial" panose="020B0604020202020204" pitchFamily="34" charset="0"/>
              </a:rPr>
              <a:t>can develop. They serve as 	the neuronal foundations for </a:t>
            </a:r>
            <a:r>
              <a:rPr lang="en-US" sz="2800" b="1" dirty="0" err="1" smtClean="0">
                <a:solidFill>
                  <a:schemeClr val="bg1"/>
                </a:solidFill>
                <a:latin typeface="Arial" panose="020B0604020202020204" pitchFamily="34" charset="0"/>
                <a:cs typeface="Arial" panose="020B0604020202020204" pitchFamily="34" charset="0"/>
              </a:rPr>
              <a:t>DoK</a:t>
            </a:r>
            <a:r>
              <a:rPr lang="en-US" sz="2800" b="1" dirty="0" smtClean="0">
                <a:solidFill>
                  <a:schemeClr val="bg1"/>
                </a:solidFill>
                <a:latin typeface="Arial" panose="020B0604020202020204" pitchFamily="34" charset="0"/>
                <a:cs typeface="Arial" panose="020B0604020202020204" pitchFamily="34" charset="0"/>
              </a:rPr>
              <a:t>, HOTS, 	and complexity. (NGSS = “Learning 	Progressions”)</a:t>
            </a:r>
            <a:endParaRPr lang="en-US" sz="2800" b="1" dirty="0">
              <a:solidFill>
                <a:schemeClr val="bg1"/>
              </a:solidFill>
              <a:latin typeface="Arial" panose="020B0604020202020204" pitchFamily="34" charset="0"/>
              <a:cs typeface="Arial" panose="020B0604020202020204" pitchFamily="34" charset="0"/>
            </a:endParaRPr>
          </a:p>
        </p:txBody>
      </p:sp>
      <p:sp>
        <p:nvSpPr>
          <p:cNvPr id="7" name="Rectangle 4"/>
          <p:cNvSpPr>
            <a:spLocks noChangeArrowheads="1"/>
          </p:cNvSpPr>
          <p:nvPr/>
        </p:nvSpPr>
        <p:spPr bwMode="auto">
          <a:xfrm>
            <a:off x="2590800" y="210234"/>
            <a:ext cx="3650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dirty="0" smtClean="0">
                <a:solidFill>
                  <a:srgbClr val="FFFF00"/>
                </a:solidFill>
                <a:latin typeface="Arial" panose="020B0604020202020204" pitchFamily="34" charset="0"/>
              </a:rPr>
              <a:t>“Yellow Tennis Ball”</a:t>
            </a:r>
            <a:endParaRPr lang="en-US" sz="2800" b="1" dirty="0">
              <a:solidFill>
                <a:srgbClr val="FFFF00"/>
              </a:solidFill>
              <a:latin typeface="Arial" panose="020B0604020202020204" pitchFamily="34" charset="0"/>
            </a:endParaRPr>
          </a:p>
        </p:txBody>
      </p:sp>
    </p:spTree>
    <p:extLst>
      <p:ext uri="{BB962C8B-B14F-4D97-AF65-F5344CB8AC3E}">
        <p14:creationId xmlns:p14="http://schemas.microsoft.com/office/powerpoint/2010/main" val="276625071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Title 1"/>
          <p:cNvSpPr>
            <a:spLocks noGrp="1"/>
          </p:cNvSpPr>
          <p:nvPr>
            <p:ph type="title"/>
          </p:nvPr>
        </p:nvSpPr>
        <p:spPr/>
        <p:txBody>
          <a:bodyPr/>
          <a:lstStyle/>
          <a:p>
            <a:endParaRPr lang="en-US" dirty="0" smtClean="0"/>
          </a:p>
        </p:txBody>
      </p:sp>
      <p:sp>
        <p:nvSpPr>
          <p:cNvPr id="599043" name="Content Placeholder 2"/>
          <p:cNvSpPr>
            <a:spLocks noGrp="1"/>
          </p:cNvSpPr>
          <p:nvPr>
            <p:ph idx="1"/>
          </p:nvPr>
        </p:nvSpPr>
        <p:spPr/>
        <p:txBody>
          <a:bodyPr/>
          <a:lstStyle/>
          <a:p>
            <a:endParaRPr lang="en-US" dirty="0"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99045" name="Picture 3" descr="49705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762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609600" y="1383268"/>
            <a:ext cx="7772400" cy="4114800"/>
          </a:xfrm>
          <a:prstGeom prst="rect">
            <a:avLst/>
          </a:prstGeom>
          <a:noFill/>
          <a:ln w="9525">
            <a:noFill/>
            <a:miter lim="800000"/>
            <a:headEnd/>
            <a:tailEnd/>
          </a:ln>
        </p:spPr>
        <p:txBody>
          <a:bodyPr/>
          <a:lstStyle/>
          <a:p>
            <a:pPr marL="342900" indent="-342900" fontAlgn="auto">
              <a:spcBef>
                <a:spcPct val="20000"/>
              </a:spcBef>
              <a:spcAft>
                <a:spcPts val="0"/>
              </a:spcAft>
              <a:buFontTx/>
              <a:buChar char="•"/>
              <a:defRPr/>
            </a:pPr>
            <a:r>
              <a:rPr lang="en-US" sz="2800" b="1" kern="0" dirty="0">
                <a:solidFill>
                  <a:schemeClr val="bg1">
                    <a:lumMod val="85000"/>
                  </a:schemeClr>
                </a:solidFill>
                <a:latin typeface="Arial" pitchFamily="34" charset="0"/>
                <a:cs typeface="Times New Roman" pitchFamily="18" charset="0"/>
              </a:rPr>
              <a:t>Knitting			Sharp</a:t>
            </a:r>
          </a:p>
          <a:p>
            <a:pPr marL="342900" indent="-342900" fontAlgn="auto">
              <a:spcBef>
                <a:spcPct val="20000"/>
              </a:spcBef>
              <a:spcAft>
                <a:spcPts val="0"/>
              </a:spcAft>
              <a:buFontTx/>
              <a:buChar char="•"/>
              <a:defRPr/>
            </a:pPr>
            <a:r>
              <a:rPr lang="en-US" sz="2800" b="1" kern="0" dirty="0">
                <a:solidFill>
                  <a:schemeClr val="bg1">
                    <a:lumMod val="85000"/>
                  </a:schemeClr>
                </a:solidFill>
                <a:latin typeface="Arial" pitchFamily="34" charset="0"/>
                <a:cs typeface="Times New Roman" pitchFamily="18" charset="0"/>
              </a:rPr>
              <a:t>Thread			Point</a:t>
            </a:r>
          </a:p>
          <a:p>
            <a:pPr marL="342900" indent="-342900" fontAlgn="auto">
              <a:spcBef>
                <a:spcPct val="20000"/>
              </a:spcBef>
              <a:spcAft>
                <a:spcPts val="0"/>
              </a:spcAft>
              <a:buFontTx/>
              <a:buChar char="•"/>
              <a:defRPr/>
            </a:pPr>
            <a:r>
              <a:rPr lang="en-US" sz="2800" b="1" kern="0" dirty="0">
                <a:solidFill>
                  <a:schemeClr val="bg1">
                    <a:lumMod val="85000"/>
                  </a:schemeClr>
                </a:solidFill>
                <a:latin typeface="Arial" pitchFamily="34" charset="0"/>
                <a:cs typeface="Times New Roman" pitchFamily="18" charset="0"/>
              </a:rPr>
              <a:t>Knife 			Thimble</a:t>
            </a:r>
          </a:p>
          <a:p>
            <a:pPr marL="342900" indent="-342900" fontAlgn="auto">
              <a:spcBef>
                <a:spcPct val="20000"/>
              </a:spcBef>
              <a:spcAft>
                <a:spcPts val="0"/>
              </a:spcAft>
              <a:buFontTx/>
              <a:buChar char="•"/>
              <a:defRPr/>
            </a:pPr>
            <a:r>
              <a:rPr lang="en-US" sz="2800" b="1" kern="0" dirty="0">
                <a:solidFill>
                  <a:schemeClr val="bg1">
                    <a:lumMod val="85000"/>
                  </a:schemeClr>
                </a:solidFill>
                <a:latin typeface="Arial" pitchFamily="34" charset="0"/>
                <a:cs typeface="Times New Roman" pitchFamily="18" charset="0"/>
              </a:rPr>
              <a:t>Syringe			Haystack</a:t>
            </a:r>
          </a:p>
          <a:p>
            <a:pPr marL="342900" indent="-342900" fontAlgn="auto">
              <a:spcBef>
                <a:spcPct val="20000"/>
              </a:spcBef>
              <a:spcAft>
                <a:spcPts val="0"/>
              </a:spcAft>
              <a:buFontTx/>
              <a:buChar char="•"/>
              <a:defRPr/>
            </a:pPr>
            <a:r>
              <a:rPr lang="en-US" sz="2800" b="1" kern="0" dirty="0">
                <a:solidFill>
                  <a:schemeClr val="bg1">
                    <a:lumMod val="85000"/>
                  </a:schemeClr>
                </a:solidFill>
                <a:latin typeface="Arial" pitchFamily="34" charset="0"/>
                <a:cs typeface="Times New Roman" pitchFamily="18" charset="0"/>
              </a:rPr>
              <a:t>Silver			Shiny</a:t>
            </a:r>
          </a:p>
          <a:p>
            <a:pPr marL="342900" indent="-342900" fontAlgn="auto">
              <a:spcBef>
                <a:spcPct val="20000"/>
              </a:spcBef>
              <a:spcAft>
                <a:spcPts val="0"/>
              </a:spcAft>
              <a:buFontTx/>
              <a:buChar char="•"/>
              <a:defRPr/>
            </a:pPr>
            <a:r>
              <a:rPr lang="en-US" sz="2800" b="1" kern="0" dirty="0">
                <a:solidFill>
                  <a:schemeClr val="bg1">
                    <a:lumMod val="85000"/>
                  </a:schemeClr>
                </a:solidFill>
                <a:latin typeface="Arial" pitchFamily="34" charset="0"/>
                <a:cs typeface="Times New Roman" pitchFamily="18" charset="0"/>
              </a:rPr>
              <a:t>Pin				Injection</a:t>
            </a:r>
          </a:p>
          <a:p>
            <a:pPr marL="342900" indent="-342900" fontAlgn="auto">
              <a:spcBef>
                <a:spcPct val="20000"/>
              </a:spcBef>
              <a:spcAft>
                <a:spcPts val="0"/>
              </a:spcAft>
              <a:buFontTx/>
              <a:buChar char="•"/>
              <a:defRPr/>
            </a:pPr>
            <a:r>
              <a:rPr lang="en-US" sz="2800" b="1" kern="0" dirty="0">
                <a:solidFill>
                  <a:schemeClr val="bg1">
                    <a:lumMod val="85000"/>
                  </a:schemeClr>
                </a:solidFill>
                <a:latin typeface="Arial" pitchFamily="34" charset="0"/>
                <a:cs typeface="Times New Roman" pitchFamily="18" charset="0"/>
              </a:rPr>
              <a:t>Sewing			Embroidery</a:t>
            </a:r>
          </a:p>
          <a:p>
            <a:pPr marL="342900" indent="-342900" fontAlgn="auto">
              <a:spcBef>
                <a:spcPct val="20000"/>
              </a:spcBef>
              <a:spcAft>
                <a:spcPts val="0"/>
              </a:spcAft>
              <a:buFontTx/>
              <a:buChar char="•"/>
              <a:defRPr/>
            </a:pPr>
            <a:endParaRPr lang="en-US" b="1" kern="0" dirty="0">
              <a:solidFill>
                <a:schemeClr val="bg1">
                  <a:lumMod val="85000"/>
                </a:schemeClr>
              </a:solidFill>
              <a:latin typeface="Arial" panose="020B0604020202020204" pitchFamily="34" charset="0"/>
              <a:cs typeface="+mn-cs"/>
            </a:endParaRPr>
          </a:p>
        </p:txBody>
      </p:sp>
      <p:sp>
        <p:nvSpPr>
          <p:cNvPr id="599047" name="Text Box 3"/>
          <p:cNvSpPr txBox="1">
            <a:spLocks noChangeArrowheads="1"/>
          </p:cNvSpPr>
          <p:nvPr/>
        </p:nvSpPr>
        <p:spPr bwMode="auto">
          <a:xfrm>
            <a:off x="2819400" y="457200"/>
            <a:ext cx="2376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800" b="1" dirty="0">
                <a:solidFill>
                  <a:srgbClr val="00B0F0"/>
                </a:solidFill>
              </a:rPr>
              <a:t>Memory Test</a:t>
            </a:r>
          </a:p>
        </p:txBody>
      </p:sp>
      <p:sp>
        <p:nvSpPr>
          <p:cNvPr id="2" name="Rectangle 1"/>
          <p:cNvSpPr/>
          <p:nvPr/>
        </p:nvSpPr>
        <p:spPr>
          <a:xfrm>
            <a:off x="381000" y="5438800"/>
            <a:ext cx="8458200" cy="1200329"/>
          </a:xfrm>
          <a:prstGeom prst="rect">
            <a:avLst/>
          </a:prstGeom>
        </p:spPr>
        <p:txBody>
          <a:bodyPr wrap="square">
            <a:spAutoFit/>
          </a:bodyPr>
          <a:lstStyle/>
          <a:p>
            <a:pPr fontAlgn="auto">
              <a:spcBef>
                <a:spcPct val="20000"/>
              </a:spcBef>
              <a:spcAft>
                <a:spcPts val="0"/>
              </a:spcAft>
              <a:defRPr/>
            </a:pPr>
            <a:r>
              <a:rPr lang="en-US" sz="2400" b="1" kern="0" dirty="0" smtClean="0">
                <a:solidFill>
                  <a:schemeClr val="bg1">
                    <a:lumMod val="85000"/>
                  </a:schemeClr>
                </a:solidFill>
                <a:latin typeface="Arial" pitchFamily="34" charset="0"/>
                <a:cs typeface="Times New Roman" pitchFamily="18" charset="0"/>
              </a:rPr>
              <a:t>The human brain is learning all of the time and it naturally organizes </a:t>
            </a:r>
            <a:r>
              <a:rPr lang="en-US" sz="2400" b="1" i="1" kern="0" dirty="0" smtClean="0">
                <a:solidFill>
                  <a:srgbClr val="00B0F0"/>
                </a:solidFill>
                <a:latin typeface="Arial" pitchFamily="34" charset="0"/>
                <a:cs typeface="Times New Roman" pitchFamily="18" charset="0"/>
              </a:rPr>
              <a:t>related information</a:t>
            </a:r>
            <a:r>
              <a:rPr lang="en-US" sz="2400" b="1" kern="0" dirty="0" smtClean="0">
                <a:solidFill>
                  <a:schemeClr val="bg1">
                    <a:lumMod val="85000"/>
                  </a:schemeClr>
                </a:solidFill>
                <a:latin typeface="Arial" pitchFamily="34" charset="0"/>
                <a:cs typeface="Times New Roman" pitchFamily="18" charset="0"/>
              </a:rPr>
              <a:t> into a Gestalt, not into random lists or separated into individual parts.</a:t>
            </a:r>
            <a:endParaRPr lang="en-US" sz="2400" b="1" kern="0" dirty="0">
              <a:solidFill>
                <a:schemeClr val="bg1">
                  <a:lumMod val="85000"/>
                </a:schemeClr>
              </a:solidFill>
              <a:latin typeface="Arial" pitchFamily="34" charset="0"/>
              <a:cs typeface="Times New Roman" pitchFamily="18" charset="0"/>
            </a:endParaRPr>
          </a:p>
        </p:txBody>
      </p:sp>
    </p:spTree>
    <p:extLst>
      <p:ext uri="{BB962C8B-B14F-4D97-AF65-F5344CB8AC3E}">
        <p14:creationId xmlns:p14="http://schemas.microsoft.com/office/powerpoint/2010/main" val="290161990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Title 1"/>
          <p:cNvSpPr>
            <a:spLocks noGrp="1"/>
          </p:cNvSpPr>
          <p:nvPr>
            <p:ph type="title"/>
          </p:nvPr>
        </p:nvSpPr>
        <p:spPr/>
        <p:txBody>
          <a:bodyPr/>
          <a:lstStyle/>
          <a:p>
            <a:endParaRPr lang="en-US" altLang="en-US" dirty="0" smtClean="0"/>
          </a:p>
        </p:txBody>
      </p:sp>
      <p:sp>
        <p:nvSpPr>
          <p:cNvPr id="530435" name="Content Placeholder 2"/>
          <p:cNvSpPr>
            <a:spLocks noGrp="1"/>
          </p:cNvSpPr>
          <p:nvPr>
            <p:ph idx="1"/>
          </p:nvPr>
        </p:nvSpPr>
        <p:spPr/>
        <p:txBody>
          <a:bodyPr/>
          <a:lstStyle/>
          <a:p>
            <a:endParaRPr lang="en-US" altLang="en-US"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latin typeface="Arial" panose="020B0604020202020204" pitchFamily="34" charset="0"/>
              </a:rPr>
              <a:t> </a:t>
            </a:r>
            <a:endParaRPr lang="en-US" dirty="0">
              <a:latin typeface="Arial" panose="020B0604020202020204" pitchFamily="34" charset="0"/>
            </a:endParaRPr>
          </a:p>
        </p:txBody>
      </p:sp>
      <p:pic>
        <p:nvPicPr>
          <p:cNvPr id="8" name="Picture 2" descr="http://l.yimg.com/bt/api/res/1.2/NWBCisBYsPxwihYMYQxjtA--/YXBwaWQ9eW5ld3NfbGVnbztxPTg1O3c9NjMw/http:/media.zenfs.com/en/blogs/technews/mw-630-ibm-brain-chip-isto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819" y="152401"/>
            <a:ext cx="1027290" cy="6276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0974" y="428864"/>
            <a:ext cx="8771781" cy="5478423"/>
          </a:xfrm>
          <a:prstGeom prst="rect">
            <a:avLst/>
          </a:prstGeom>
        </p:spPr>
        <p:txBody>
          <a:bodyPr wrap="square">
            <a:spAutoFit/>
          </a:bodyPr>
          <a:lstStyle/>
          <a:p>
            <a:pPr algn="ctr"/>
            <a:r>
              <a:rPr lang="en-US" sz="3200" b="1" dirty="0" smtClean="0">
                <a:solidFill>
                  <a:srgbClr val="FFFF00"/>
                </a:solidFill>
                <a:latin typeface="Arial" pitchFamily="34" charset="0"/>
                <a:cs typeface="Arial" pitchFamily="34" charset="0"/>
              </a:rPr>
              <a:t>What is Learning and Memory?</a:t>
            </a:r>
          </a:p>
          <a:p>
            <a:endParaRPr lang="en-US" sz="2400" b="1" dirty="0">
              <a:solidFill>
                <a:schemeClr val="bg1"/>
              </a:solidFill>
              <a:latin typeface="Arial" pitchFamily="34" charset="0"/>
              <a:cs typeface="Arial" pitchFamily="34" charset="0"/>
            </a:endParaRPr>
          </a:p>
          <a:p>
            <a:pPr marL="342900" indent="-342900">
              <a:lnSpc>
                <a:spcPct val="150000"/>
              </a:lnSpc>
              <a:buFont typeface="Arial" pitchFamily="34" charset="0"/>
              <a:buChar char="•"/>
            </a:pPr>
            <a:r>
              <a:rPr lang="en-US" sz="2800" b="1" dirty="0" smtClean="0">
                <a:solidFill>
                  <a:schemeClr val="bg1"/>
                </a:solidFill>
                <a:latin typeface="Arial" pitchFamily="34" charset="0"/>
                <a:cs typeface="Arial" pitchFamily="34" charset="0"/>
              </a:rPr>
              <a:t>During </a:t>
            </a:r>
            <a:r>
              <a:rPr lang="en-US" sz="2800" b="1" dirty="0" smtClean="0">
                <a:solidFill>
                  <a:srgbClr val="00B0F0"/>
                </a:solidFill>
                <a:latin typeface="Arial" pitchFamily="34" charset="0"/>
                <a:cs typeface="Arial" pitchFamily="34" charset="0"/>
              </a:rPr>
              <a:t>“downtime,” </a:t>
            </a:r>
            <a:r>
              <a:rPr lang="en-US" sz="2800" b="1" dirty="0" smtClean="0">
                <a:solidFill>
                  <a:schemeClr val="bg1"/>
                </a:solidFill>
                <a:latin typeface="Arial" pitchFamily="34" charset="0"/>
                <a:cs typeface="Arial" pitchFamily="34" charset="0"/>
              </a:rPr>
              <a:t>(resting, sleeping, day-	dreaming, or “zoning out”) the brain is 	actively “on-line” (1) </a:t>
            </a:r>
            <a:r>
              <a:rPr lang="en-US" sz="2800" b="1" dirty="0" smtClean="0">
                <a:solidFill>
                  <a:srgbClr val="00B0F0"/>
                </a:solidFill>
                <a:latin typeface="Arial" pitchFamily="34" charset="0"/>
                <a:cs typeface="Arial" pitchFamily="34" charset="0"/>
              </a:rPr>
              <a:t>organizing</a:t>
            </a:r>
            <a:r>
              <a:rPr lang="en-US" sz="2800" b="1" dirty="0" smtClean="0">
                <a:solidFill>
                  <a:schemeClr val="bg1"/>
                </a:solidFill>
                <a:latin typeface="Arial" pitchFamily="34" charset="0"/>
                <a:cs typeface="Arial" pitchFamily="34" charset="0"/>
              </a:rPr>
              <a:t> information 	gathered from our senses/experiences 	and, (2) </a:t>
            </a:r>
            <a:r>
              <a:rPr lang="en-US" sz="2800" b="1" dirty="0" smtClean="0">
                <a:solidFill>
                  <a:srgbClr val="00B0F0"/>
                </a:solidFill>
                <a:latin typeface="Arial" pitchFamily="34" charset="0"/>
                <a:cs typeface="Arial" pitchFamily="34" charset="0"/>
              </a:rPr>
              <a:t>making physical connections </a:t>
            </a:r>
            <a:r>
              <a:rPr lang="en-US" sz="2800" b="1" dirty="0" smtClean="0">
                <a:solidFill>
                  <a:schemeClr val="bg1"/>
                </a:solidFill>
                <a:latin typeface="Arial" pitchFamily="34" charset="0"/>
                <a:cs typeface="Arial" pitchFamily="34" charset="0"/>
              </a:rPr>
              <a:t>to 	represent 	those experiences → biological 	basis of human memory </a:t>
            </a:r>
            <a:r>
              <a:rPr lang="en-US" sz="2800" b="1" dirty="0">
                <a:solidFill>
                  <a:schemeClr val="bg1"/>
                </a:solidFill>
                <a:latin typeface="Arial" pitchFamily="34" charset="0"/>
                <a:cs typeface="Arial" pitchFamily="34" charset="0"/>
              </a:rPr>
              <a:t>(classroom) .</a:t>
            </a:r>
          </a:p>
        </p:txBody>
      </p:sp>
    </p:spTree>
    <p:extLst>
      <p:ext uri="{BB962C8B-B14F-4D97-AF65-F5344CB8AC3E}">
        <p14:creationId xmlns:p14="http://schemas.microsoft.com/office/powerpoint/2010/main" val="155163883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Title 1"/>
          <p:cNvSpPr>
            <a:spLocks noGrp="1"/>
          </p:cNvSpPr>
          <p:nvPr>
            <p:ph type="title"/>
          </p:nvPr>
        </p:nvSpPr>
        <p:spPr/>
        <p:txBody>
          <a:bodyPr rtlCol="0">
            <a:normAutofit/>
          </a:bodyPr>
          <a:lstStyle/>
          <a:p>
            <a:pPr fontAlgn="auto">
              <a:spcAft>
                <a:spcPts val="0"/>
              </a:spcAft>
              <a:defRPr/>
            </a:pPr>
            <a:endParaRPr lang="en-US" sz="2800" dirty="0" smtClean="0">
              <a:solidFill>
                <a:schemeClr val="bg1">
                  <a:lumMod val="95000"/>
                </a:schemeClr>
              </a:solidFill>
            </a:endParaRPr>
          </a:p>
        </p:txBody>
      </p:sp>
      <p:sp>
        <p:nvSpPr>
          <p:cNvPr id="398339" name="Content Placeholder 2"/>
          <p:cNvSpPr>
            <a:spLocks noGrp="1"/>
          </p:cNvSpPr>
          <p:nvPr>
            <p:ph idx="1"/>
          </p:nvPr>
        </p:nvSpPr>
        <p:spPr/>
        <p:txBody>
          <a:bodyPr rtlCol="0">
            <a:normAutofit/>
          </a:bodyPr>
          <a:lstStyle/>
          <a:p>
            <a:pPr fontAlgn="auto">
              <a:spcAft>
                <a:spcPts val="0"/>
              </a:spcAft>
              <a:defRPr/>
            </a:pPr>
            <a:endParaRPr lang="en-US" sz="2800" dirty="0" smtClean="0">
              <a:solidFill>
                <a:schemeClr val="bg1">
                  <a:lumMod val="95000"/>
                </a:schemeClr>
              </a:solidFill>
            </a:endParaRPr>
          </a:p>
        </p:txBody>
      </p:sp>
      <p:sp>
        <p:nvSpPr>
          <p:cNvPr id="4" name="Rectangle 3"/>
          <p:cNvSpPr/>
          <p:nvPr/>
        </p:nvSpPr>
        <p:spPr>
          <a:xfrm>
            <a:off x="0" y="0"/>
            <a:ext cx="9144000" cy="69885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95000"/>
                </a:schemeClr>
              </a:solidFill>
              <a:latin typeface="Arial" panose="020B0604020202020204" pitchFamily="34" charset="0"/>
            </a:endParaRPr>
          </a:p>
        </p:txBody>
      </p:sp>
      <p:sp>
        <p:nvSpPr>
          <p:cNvPr id="6" name="Rectangle 1"/>
          <p:cNvSpPr txBox="1">
            <a:spLocks noChangeArrowheads="1"/>
          </p:cNvSpPr>
          <p:nvPr/>
        </p:nvSpPr>
        <p:spPr>
          <a:xfrm>
            <a:off x="457200" y="536713"/>
            <a:ext cx="8229600" cy="648512"/>
          </a:xfrm>
          <a:prstGeom prst="rect">
            <a:avLst/>
          </a:prstGeom>
          <a:ln/>
        </p:spPr>
        <p:txBody>
          <a:bodyPr vert="horz" lIns="90000" tIns="46800" rIns="90000" bIns="4680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buClr>
                <a:srgbClr val="DFDEF6"/>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b="1" dirty="0">
                <a:solidFill>
                  <a:srgbClr val="FFFF00"/>
                </a:solidFill>
                <a:latin typeface="Arial" panose="020B0604020202020204" pitchFamily="34" charset="0"/>
                <a:cs typeface="Arial" panose="020B0604020202020204" pitchFamily="34" charset="0"/>
              </a:rPr>
              <a:t>Crosscutting Concepts</a:t>
            </a:r>
            <a:endParaRPr lang="en-GB" altLang="en-US" sz="3600" b="1" dirty="0">
              <a:solidFill>
                <a:srgbClr val="FFFF00"/>
              </a:solidFill>
              <a:latin typeface="Arial" panose="020B0604020202020204" pitchFamily="34" charset="0"/>
              <a:cs typeface="Arial" panose="020B0604020202020204" pitchFamily="34" charset="0"/>
            </a:endParaRPr>
          </a:p>
        </p:txBody>
      </p:sp>
      <p:sp>
        <p:nvSpPr>
          <p:cNvPr id="7" name="Rectangle 2"/>
          <p:cNvSpPr txBox="1">
            <a:spLocks noChangeArrowheads="1"/>
          </p:cNvSpPr>
          <p:nvPr/>
        </p:nvSpPr>
        <p:spPr>
          <a:xfrm>
            <a:off x="304800" y="2209800"/>
            <a:ext cx="8619797" cy="3059428"/>
          </a:xfrm>
          <a:prstGeom prst="rect">
            <a:avLst/>
          </a:prstGeom>
          <a:ln/>
        </p:spPr>
        <p:txBody>
          <a:bodyPr vert="horz" wrap="square" lIns="90000" tIns="46800" rIns="90000" bIns="4680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1200"/>
              </a:spcBef>
              <a:spcAft>
                <a:spcPts val="1200"/>
              </a:spcAft>
              <a:buClr>
                <a:srgbClr val="9999FF"/>
              </a:buClr>
              <a:buSzPct val="10000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b="1" dirty="0" smtClean="0">
                <a:solidFill>
                  <a:schemeClr val="bg1"/>
                </a:solidFill>
                <a:latin typeface="Arial" panose="020B0604020202020204" pitchFamily="34" charset="0"/>
                <a:cs typeface="Arial" panose="020B0604020202020204" pitchFamily="34" charset="0"/>
              </a:rPr>
              <a:t>Cognition – from </a:t>
            </a:r>
            <a:r>
              <a:rPr lang="en-GB" altLang="en-US" b="1" i="1" dirty="0" smtClean="0">
                <a:solidFill>
                  <a:schemeClr val="bg1"/>
                </a:solidFill>
                <a:latin typeface="Arial" panose="020B0604020202020204" pitchFamily="34" charset="0"/>
                <a:cs typeface="Arial" panose="020B0604020202020204" pitchFamily="34" charset="0"/>
              </a:rPr>
              <a:t>L.</a:t>
            </a:r>
            <a:r>
              <a:rPr lang="en-GB" altLang="en-US" b="1" dirty="0" smtClean="0">
                <a:solidFill>
                  <a:schemeClr val="bg1"/>
                </a:solidFill>
                <a:latin typeface="Arial" panose="020B0604020202020204" pitchFamily="34" charset="0"/>
                <a:cs typeface="Arial" panose="020B0604020202020204" pitchFamily="34" charset="0"/>
              </a:rPr>
              <a:t> base </a:t>
            </a:r>
            <a:r>
              <a:rPr lang="en-GB" altLang="en-US" b="1" dirty="0" smtClean="0">
                <a:solidFill>
                  <a:srgbClr val="00B0F0"/>
                </a:solidFill>
                <a:latin typeface="Arial" panose="020B0604020202020204" pitchFamily="34" charset="0"/>
                <a:cs typeface="Arial" panose="020B0604020202020204" pitchFamily="34" charset="0"/>
              </a:rPr>
              <a:t>“</a:t>
            </a:r>
            <a:r>
              <a:rPr lang="en-GB" altLang="en-US" b="1" u="sng" dirty="0" smtClean="0">
                <a:solidFill>
                  <a:srgbClr val="00B0F0"/>
                </a:solidFill>
                <a:latin typeface="Arial" panose="020B0604020202020204" pitchFamily="34" charset="0"/>
                <a:cs typeface="Arial" panose="020B0604020202020204" pitchFamily="34" charset="0"/>
              </a:rPr>
              <a:t>know together</a:t>
            </a:r>
            <a:r>
              <a:rPr lang="en-GB" altLang="en-US" b="1" dirty="0" smtClean="0">
                <a:solidFill>
                  <a:srgbClr val="00B0F0"/>
                </a:solidFill>
                <a:latin typeface="Arial" panose="020B0604020202020204" pitchFamily="34" charset="0"/>
                <a:cs typeface="Arial" panose="020B0604020202020204" pitchFamily="34" charset="0"/>
              </a:rPr>
              <a:t>” </a:t>
            </a:r>
            <a:r>
              <a:rPr lang="en-GB" altLang="en-US" b="1" dirty="0" smtClean="0">
                <a:solidFill>
                  <a:schemeClr val="bg1"/>
                </a:solidFill>
                <a:latin typeface="Arial" panose="020B0604020202020204" pitchFamily="34" charset="0"/>
                <a:cs typeface="Arial" panose="020B0604020202020204" pitchFamily="34" charset="0"/>
              </a:rPr>
              <a:t>– 	to make connections not to “silo”	knowledge (or memorize isolated facts</a:t>
            </a:r>
            <a:r>
              <a:rPr lang="en-GB" altLang="en-US" sz="2800" b="1" dirty="0" smtClean="0">
                <a:solidFill>
                  <a:schemeClr val="bg1"/>
                </a:solidFill>
                <a:latin typeface="Arial" panose="020B0604020202020204" pitchFamily="34" charset="0"/>
                <a:cs typeface="Arial" panose="020B0604020202020204" pitchFamily="34" charset="0"/>
              </a:rPr>
              <a:t>)  </a:t>
            </a:r>
          </a:p>
          <a:p>
            <a:pPr marL="339725" indent="-339725">
              <a:spcBef>
                <a:spcPts val="800"/>
              </a:spcBef>
              <a:buClr>
                <a:srgbClr val="9999FF"/>
              </a:buClr>
              <a:buSzPct val="100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alt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366142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Title 1"/>
          <p:cNvSpPr>
            <a:spLocks noGrp="1"/>
          </p:cNvSpPr>
          <p:nvPr>
            <p:ph type="title"/>
          </p:nvPr>
        </p:nvSpPr>
        <p:spPr/>
        <p:txBody>
          <a:bodyPr/>
          <a:lstStyle/>
          <a:p>
            <a:endParaRPr lang="en-US" dirty="0" smtClean="0"/>
          </a:p>
        </p:txBody>
      </p:sp>
      <p:sp>
        <p:nvSpPr>
          <p:cNvPr id="413699" name="Content Placeholder 2"/>
          <p:cNvSpPr>
            <a:spLocks noGrp="1"/>
          </p:cNvSpPr>
          <p:nvPr>
            <p:ph idx="1"/>
          </p:nvPr>
        </p:nvSpPr>
        <p:spPr/>
        <p:txBody>
          <a:bodyPr/>
          <a:lstStyle/>
          <a:p>
            <a:endParaRPr lang="en-US" dirty="0"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5" name="Text Box 2"/>
          <p:cNvSpPr txBox="1">
            <a:spLocks noChangeArrowheads="1"/>
          </p:cNvSpPr>
          <p:nvPr/>
        </p:nvSpPr>
        <p:spPr bwMode="auto">
          <a:xfrm>
            <a:off x="533400" y="1828800"/>
            <a:ext cx="8610600" cy="3908425"/>
          </a:xfrm>
          <a:prstGeom prst="rect">
            <a:avLst/>
          </a:prstGeom>
          <a:noFill/>
          <a:ln w="9525">
            <a:noFill/>
            <a:miter lim="800000"/>
            <a:headEnd/>
            <a:tailEnd/>
          </a:ln>
        </p:spPr>
        <p:txBody>
          <a:bodyPr>
            <a:spAutoFit/>
          </a:bodyPr>
          <a:lstStyle/>
          <a:p>
            <a:pPr>
              <a:defRPr/>
            </a:pPr>
            <a:r>
              <a:rPr lang="en-US" sz="3200" b="1" u="sng" dirty="0">
                <a:solidFill>
                  <a:srgbClr val="00B0F0"/>
                </a:solidFill>
                <a:latin typeface="Arial" panose="020B0604020202020204" pitchFamily="34" charset="0"/>
              </a:rPr>
              <a:t>Maintaining and Strengthening Memory</a:t>
            </a:r>
          </a:p>
          <a:p>
            <a:pPr>
              <a:defRPr/>
            </a:pPr>
            <a:endParaRPr lang="en-US" sz="2400" b="1" dirty="0">
              <a:solidFill>
                <a:schemeClr val="bg1">
                  <a:lumMod val="85000"/>
                </a:schemeClr>
              </a:solidFill>
              <a:latin typeface="Arial" pitchFamily="34" charset="0"/>
            </a:endParaRPr>
          </a:p>
          <a:p>
            <a:pPr>
              <a:defRPr/>
            </a:pPr>
            <a:endParaRPr lang="en-US" sz="2400" b="1" dirty="0">
              <a:solidFill>
                <a:schemeClr val="bg1">
                  <a:lumMod val="85000"/>
                </a:schemeClr>
              </a:solidFill>
              <a:latin typeface="Arial" pitchFamily="34" charset="0"/>
            </a:endParaRPr>
          </a:p>
          <a:p>
            <a:pPr>
              <a:defRPr/>
            </a:pPr>
            <a:endParaRPr lang="en-US" sz="2400" b="1" dirty="0">
              <a:solidFill>
                <a:schemeClr val="bg1">
                  <a:lumMod val="85000"/>
                </a:schemeClr>
              </a:solidFill>
              <a:latin typeface="Arial" pitchFamily="34" charset="0"/>
            </a:endParaRPr>
          </a:p>
          <a:p>
            <a:pPr>
              <a:defRPr/>
            </a:pPr>
            <a:r>
              <a:rPr lang="en-US" sz="2400" b="1" u="sng" dirty="0">
                <a:solidFill>
                  <a:schemeClr val="bg1">
                    <a:lumMod val="85000"/>
                  </a:schemeClr>
                </a:solidFill>
                <a:latin typeface="Arial" panose="020B0604020202020204" pitchFamily="34" charset="0"/>
              </a:rPr>
              <a:t>Bridge </a:t>
            </a:r>
            <a:r>
              <a:rPr lang="en-US" sz="2400" b="1" dirty="0">
                <a:solidFill>
                  <a:schemeClr val="bg1">
                    <a:lumMod val="85000"/>
                  </a:schemeClr>
                </a:solidFill>
                <a:latin typeface="Arial" panose="020B0604020202020204" pitchFamily="34" charset="0"/>
              </a:rPr>
              <a:t>		       </a:t>
            </a:r>
            <a:r>
              <a:rPr lang="en-US" sz="2400" b="1" u="sng" dirty="0">
                <a:solidFill>
                  <a:schemeClr val="bg1">
                    <a:lumMod val="85000"/>
                  </a:schemeClr>
                </a:solidFill>
                <a:latin typeface="Arial" panose="020B0604020202020204" pitchFamily="34" charset="0"/>
              </a:rPr>
              <a:t>Build</a:t>
            </a:r>
            <a:r>
              <a:rPr lang="en-US" sz="2400" b="1" dirty="0">
                <a:solidFill>
                  <a:schemeClr val="bg1">
                    <a:lumMod val="85000"/>
                  </a:schemeClr>
                </a:solidFill>
                <a:latin typeface="Arial" panose="020B0604020202020204" pitchFamily="34" charset="0"/>
              </a:rPr>
              <a:t> 			     </a:t>
            </a:r>
            <a:r>
              <a:rPr lang="en-US" sz="2400" b="1" u="sng" dirty="0">
                <a:solidFill>
                  <a:schemeClr val="bg1">
                    <a:lumMod val="85000"/>
                  </a:schemeClr>
                </a:solidFill>
                <a:latin typeface="Arial" panose="020B0604020202020204" pitchFamily="34" charset="0"/>
              </a:rPr>
              <a:t>Extend</a:t>
            </a:r>
          </a:p>
          <a:p>
            <a:pPr>
              <a:defRPr/>
            </a:pPr>
            <a:endParaRPr lang="en-US" sz="2400" dirty="0">
              <a:solidFill>
                <a:schemeClr val="bg1">
                  <a:lumMod val="85000"/>
                </a:schemeClr>
              </a:solidFill>
              <a:latin typeface="Arial" pitchFamily="34" charset="0"/>
            </a:endParaRPr>
          </a:p>
          <a:p>
            <a:pPr>
              <a:defRPr/>
            </a:pPr>
            <a:r>
              <a:rPr lang="en-US" sz="2400" dirty="0">
                <a:solidFill>
                  <a:schemeClr val="bg1">
                    <a:lumMod val="85000"/>
                  </a:schemeClr>
                </a:solidFill>
                <a:latin typeface="Arial" pitchFamily="34" charset="0"/>
              </a:rPr>
              <a:t>    </a:t>
            </a:r>
            <a:r>
              <a:rPr lang="en-US" sz="2400" b="1" dirty="0">
                <a:solidFill>
                  <a:schemeClr val="bg1">
                    <a:lumMod val="85000"/>
                  </a:schemeClr>
                </a:solidFill>
                <a:latin typeface="Arial" pitchFamily="34" charset="0"/>
              </a:rPr>
              <a:t>10% 	   	        80%   			         10%</a:t>
            </a:r>
          </a:p>
          <a:p>
            <a:pPr>
              <a:defRPr/>
            </a:pPr>
            <a:endParaRPr lang="en-US" sz="2400" b="1" dirty="0">
              <a:solidFill>
                <a:schemeClr val="bg1">
                  <a:lumMod val="85000"/>
                </a:schemeClr>
              </a:solidFill>
              <a:latin typeface="Arial" pitchFamily="34" charset="0"/>
            </a:endParaRPr>
          </a:p>
          <a:p>
            <a:pPr>
              <a:defRPr/>
            </a:pPr>
            <a:endParaRPr lang="en-US" sz="2400" b="1" dirty="0">
              <a:solidFill>
                <a:schemeClr val="bg1">
                  <a:lumMod val="85000"/>
                </a:schemeClr>
              </a:solidFill>
              <a:latin typeface="Arial" pitchFamily="34" charset="0"/>
            </a:endParaRPr>
          </a:p>
          <a:p>
            <a:pPr>
              <a:defRPr/>
            </a:pPr>
            <a:r>
              <a:rPr lang="en-US" sz="2400" b="1" dirty="0">
                <a:solidFill>
                  <a:srgbClr val="FFFF00"/>
                </a:solidFill>
                <a:latin typeface="Arial" panose="020B0604020202020204" pitchFamily="34" charset="0"/>
              </a:rPr>
              <a:t>Past content	New information		     Preview </a:t>
            </a:r>
          </a:p>
        </p:txBody>
      </p:sp>
      <p:pic>
        <p:nvPicPr>
          <p:cNvPr id="413702" name="Picture 3" descr="3D107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9906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026928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179" y="-43928"/>
            <a:ext cx="9199179" cy="7315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4" name="Content Placeholder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i="1" smtClean="0">
              <a:solidFill>
                <a:schemeClr val="bg1"/>
              </a:solidFill>
            </a:endParaRPr>
          </a:p>
          <a:p>
            <a:endParaRPr lang="en-US" smtClean="0">
              <a:solidFill>
                <a:schemeClr val="bg1"/>
              </a:solidFill>
            </a:endParaRPr>
          </a:p>
        </p:txBody>
      </p:sp>
      <p:sp>
        <p:nvSpPr>
          <p:cNvPr id="5" name="Content Placeholder 2"/>
          <p:cNvSpPr txBox="1">
            <a:spLocks/>
          </p:cNvSpPr>
          <p:nvPr/>
        </p:nvSpPr>
        <p:spPr>
          <a:xfrm>
            <a:off x="143204" y="1524000"/>
            <a:ext cx="8747234" cy="4038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spcBef>
                <a:spcPts val="600"/>
              </a:spcBef>
              <a:spcAft>
                <a:spcPts val="600"/>
              </a:spcAft>
              <a:buFont typeface="+mj-lt"/>
              <a:buAutoNum type="arabicPeriod"/>
              <a:defRPr/>
            </a:pPr>
            <a:r>
              <a:rPr lang="en-US" sz="2400" b="1" dirty="0" smtClean="0">
                <a:solidFill>
                  <a:srgbClr val="00B0F0"/>
                </a:solidFill>
                <a:latin typeface="Arial" panose="020B0604020202020204" pitchFamily="34" charset="0"/>
                <a:cs typeface="Arial" panose="020B0604020202020204" pitchFamily="34" charset="0"/>
              </a:rPr>
              <a:t>People </a:t>
            </a:r>
            <a:r>
              <a:rPr lang="en-US" sz="2400" b="1" dirty="0">
                <a:solidFill>
                  <a:srgbClr val="00B0F0"/>
                </a:solidFill>
                <a:latin typeface="Arial" panose="020B0604020202020204" pitchFamily="34" charset="0"/>
                <a:cs typeface="Arial" panose="020B0604020202020204" pitchFamily="34" charset="0"/>
              </a:rPr>
              <a:t>learn </a:t>
            </a:r>
            <a:r>
              <a:rPr lang="en-US" sz="2400" b="1" dirty="0" smtClean="0">
                <a:solidFill>
                  <a:srgbClr val="00B0F0"/>
                </a:solidFill>
                <a:latin typeface="Arial" panose="020B0604020202020204" pitchFamily="34" charset="0"/>
                <a:cs typeface="Arial" panose="020B0604020202020204" pitchFamily="34" charset="0"/>
              </a:rPr>
              <a:t>and remember best </a:t>
            </a:r>
            <a:r>
              <a:rPr lang="en-US" sz="2400" b="1" dirty="0">
                <a:solidFill>
                  <a:schemeClr val="bg1">
                    <a:lumMod val="95000"/>
                  </a:schemeClr>
                </a:solidFill>
                <a:latin typeface="Arial" pitchFamily="34" charset="0"/>
                <a:cs typeface="Arial" pitchFamily="34" charset="0"/>
              </a:rPr>
              <a:t>through </a:t>
            </a:r>
            <a:r>
              <a:rPr lang="en-US" sz="2400" b="1" dirty="0">
                <a:solidFill>
                  <a:srgbClr val="FFFF00"/>
                </a:solidFill>
                <a:latin typeface="Arial" pitchFamily="34" charset="0"/>
                <a:cs typeface="Arial" pitchFamily="34" charset="0"/>
              </a:rPr>
              <a:t>real-world </a:t>
            </a:r>
            <a:r>
              <a:rPr lang="en-US" sz="2400" b="1" dirty="0" smtClean="0">
                <a:solidFill>
                  <a:srgbClr val="FFFF00"/>
                </a:solidFill>
                <a:latin typeface="Arial" pitchFamily="34" charset="0"/>
                <a:cs typeface="Arial" pitchFamily="34" charset="0"/>
              </a:rPr>
              <a:t>first-hand experiences, </a:t>
            </a:r>
            <a:r>
              <a:rPr lang="en-US" sz="2400" b="1" u="sng" dirty="0" smtClean="0">
                <a:solidFill>
                  <a:schemeClr val="bg1">
                    <a:lumMod val="95000"/>
                  </a:schemeClr>
                </a:solidFill>
                <a:latin typeface="Arial" pitchFamily="34" charset="0"/>
                <a:cs typeface="Arial" pitchFamily="34" charset="0"/>
              </a:rPr>
              <a:t>not</a:t>
            </a:r>
            <a:r>
              <a:rPr lang="en-US" sz="2400" b="1" dirty="0">
                <a:solidFill>
                  <a:schemeClr val="bg1">
                    <a:lumMod val="95000"/>
                  </a:schemeClr>
                </a:solidFill>
                <a:latin typeface="Arial" pitchFamily="34" charset="0"/>
                <a:cs typeface="Arial" pitchFamily="34" charset="0"/>
              </a:rPr>
              <a:t> </a:t>
            </a:r>
            <a:r>
              <a:rPr lang="en-US" sz="2400" b="1" dirty="0" smtClean="0">
                <a:solidFill>
                  <a:srgbClr val="00B0F0"/>
                </a:solidFill>
                <a:latin typeface="Arial" pitchFamily="34" charset="0"/>
                <a:cs typeface="Arial" pitchFamily="34" charset="0"/>
              </a:rPr>
              <a:t>memorization.</a:t>
            </a:r>
            <a:endParaRPr lang="en-US" sz="2400" b="1" dirty="0">
              <a:solidFill>
                <a:srgbClr val="00B0F0"/>
              </a:solidFill>
              <a:latin typeface="Arial" pitchFamily="34" charset="0"/>
              <a:cs typeface="Arial" pitchFamily="34" charset="0"/>
            </a:endParaRPr>
          </a:p>
          <a:p>
            <a:pPr marL="514350" indent="-514350">
              <a:spcBef>
                <a:spcPts val="600"/>
              </a:spcBef>
              <a:spcAft>
                <a:spcPts val="600"/>
              </a:spcAft>
              <a:buFont typeface="+mj-lt"/>
              <a:buAutoNum type="arabicPeriod"/>
              <a:defRPr/>
            </a:pPr>
            <a:r>
              <a:rPr lang="en-US" sz="2400" b="1" dirty="0" smtClean="0">
                <a:solidFill>
                  <a:schemeClr val="bg1"/>
                </a:solidFill>
                <a:latin typeface="Arial" panose="020B0604020202020204" pitchFamily="34" charset="0"/>
                <a:cs typeface="Arial" panose="020B0604020202020204" pitchFamily="34" charset="0"/>
              </a:rPr>
              <a:t>Children are born </a:t>
            </a:r>
            <a:r>
              <a:rPr lang="en-US" sz="2400" b="1" dirty="0" smtClean="0">
                <a:solidFill>
                  <a:srgbClr val="00B0F0"/>
                </a:solidFill>
                <a:latin typeface="Arial" panose="020B0604020202020204" pitchFamily="34" charset="0"/>
                <a:cs typeface="Arial" panose="020B0604020202020204" pitchFamily="34" charset="0"/>
              </a:rPr>
              <a:t>investigators.  </a:t>
            </a:r>
          </a:p>
          <a:p>
            <a:pPr marL="514350" indent="-514350">
              <a:spcBef>
                <a:spcPts val="600"/>
              </a:spcBef>
              <a:spcAft>
                <a:spcPts val="600"/>
              </a:spcAft>
              <a:buFont typeface="+mj-lt"/>
              <a:buAutoNum type="arabicPeriod"/>
              <a:defRPr/>
            </a:pPr>
            <a:r>
              <a:rPr lang="en-US" altLang="en-US" sz="2400" b="1" dirty="0">
                <a:solidFill>
                  <a:schemeClr val="bg1"/>
                </a:solidFill>
                <a:latin typeface="Arial" pitchFamily="34" charset="0"/>
                <a:cs typeface="Arial" pitchFamily="34" charset="0"/>
              </a:rPr>
              <a:t>Understanding builds </a:t>
            </a:r>
            <a:r>
              <a:rPr lang="en-US" altLang="en-US" sz="2400" b="1" dirty="0">
                <a:solidFill>
                  <a:srgbClr val="00B0F0"/>
                </a:solidFill>
                <a:latin typeface="Arial" pitchFamily="34" charset="0"/>
                <a:cs typeface="Arial" pitchFamily="34" charset="0"/>
              </a:rPr>
              <a:t>over </a:t>
            </a:r>
            <a:r>
              <a:rPr lang="en-US" altLang="en-US" sz="2400" b="1" dirty="0" smtClean="0">
                <a:solidFill>
                  <a:srgbClr val="00B0F0"/>
                </a:solidFill>
                <a:latin typeface="Arial" pitchFamily="34" charset="0"/>
                <a:cs typeface="Arial" pitchFamily="34" charset="0"/>
              </a:rPr>
              <a:t>time </a:t>
            </a:r>
            <a:r>
              <a:rPr lang="en-US" altLang="en-US" sz="2400" b="1" dirty="0" smtClean="0">
                <a:solidFill>
                  <a:schemeClr val="bg1"/>
                </a:solidFill>
                <a:latin typeface="Arial" pitchFamily="34" charset="0"/>
                <a:cs typeface="Arial" pitchFamily="34" charset="0"/>
              </a:rPr>
              <a:t>(knowledge is </a:t>
            </a:r>
            <a:r>
              <a:rPr lang="en-US" altLang="en-US" sz="2400" b="1" i="1" dirty="0" smtClean="0">
                <a:solidFill>
                  <a:srgbClr val="00B0F0"/>
                </a:solidFill>
                <a:latin typeface="Arial" pitchFamily="34" charset="0"/>
                <a:cs typeface="Arial" pitchFamily="34" charset="0"/>
              </a:rPr>
              <a:t>cumulative</a:t>
            </a:r>
            <a:r>
              <a:rPr lang="en-US" altLang="en-US" sz="2400" b="1" dirty="0" smtClean="0">
                <a:solidFill>
                  <a:schemeClr val="bg1"/>
                </a:solidFill>
                <a:latin typeface="Arial" pitchFamily="34" charset="0"/>
                <a:cs typeface="Arial" pitchFamily="34" charset="0"/>
              </a:rPr>
              <a:t> and occurs over </a:t>
            </a:r>
            <a:r>
              <a:rPr lang="en-US" altLang="en-US" sz="2400" b="1" dirty="0" smtClean="0">
                <a:solidFill>
                  <a:srgbClr val="00B0F0"/>
                </a:solidFill>
                <a:latin typeface="Arial" pitchFamily="34" charset="0"/>
                <a:cs typeface="Arial" pitchFamily="34" charset="0"/>
              </a:rPr>
              <a:t>extended periods of time </a:t>
            </a:r>
            <a:r>
              <a:rPr lang="en-US" altLang="en-US" sz="2400" b="1" dirty="0" smtClean="0">
                <a:solidFill>
                  <a:schemeClr val="bg1"/>
                </a:solidFill>
                <a:latin typeface="Arial" pitchFamily="34" charset="0"/>
                <a:cs typeface="Arial" pitchFamily="34" charset="0"/>
              </a:rPr>
              <a:t>– “distributed learning”)</a:t>
            </a:r>
          </a:p>
          <a:p>
            <a:pPr marL="514350" indent="-514350">
              <a:spcBef>
                <a:spcPts val="600"/>
              </a:spcBef>
              <a:spcAft>
                <a:spcPts val="600"/>
              </a:spcAft>
              <a:buFont typeface="+mj-lt"/>
              <a:buAutoNum type="arabicPeriod"/>
              <a:defRPr/>
            </a:pPr>
            <a:r>
              <a:rPr lang="en-US" sz="2400" b="1" dirty="0">
                <a:solidFill>
                  <a:schemeClr val="bg1">
                    <a:lumMod val="95000"/>
                  </a:schemeClr>
                </a:solidFill>
                <a:latin typeface="Arial" panose="020B0604020202020204" pitchFamily="34" charset="0"/>
                <a:cs typeface="Arial" panose="020B0604020202020204" pitchFamily="34" charset="0"/>
              </a:rPr>
              <a:t>We attempt to </a:t>
            </a:r>
            <a:r>
              <a:rPr lang="en-US" sz="2400" b="1" dirty="0">
                <a:solidFill>
                  <a:srgbClr val="00B0F0"/>
                </a:solidFill>
                <a:latin typeface="Arial" panose="020B0604020202020204" pitchFamily="34" charset="0"/>
                <a:cs typeface="Arial" panose="020B0604020202020204" pitchFamily="34" charset="0"/>
              </a:rPr>
              <a:t>“make sense”</a:t>
            </a:r>
            <a:r>
              <a:rPr lang="en-US" sz="2400" b="1" dirty="0">
                <a:solidFill>
                  <a:schemeClr val="bg1">
                    <a:lumMod val="95000"/>
                  </a:schemeClr>
                </a:solidFill>
                <a:latin typeface="Arial" panose="020B0604020202020204" pitchFamily="34" charset="0"/>
                <a:cs typeface="Arial" panose="020B0604020202020204" pitchFamily="34" charset="0"/>
              </a:rPr>
              <a:t> of all incoming stimuli through the senses, visualization, and through formal </a:t>
            </a:r>
            <a:r>
              <a:rPr lang="en-US" sz="2400" b="1" dirty="0">
                <a:solidFill>
                  <a:srgbClr val="00B0F0"/>
                </a:solidFill>
                <a:latin typeface="Arial" panose="020B0604020202020204" pitchFamily="34" charset="0"/>
                <a:cs typeface="Arial" panose="020B0604020202020204" pitchFamily="34" charset="0"/>
              </a:rPr>
              <a:t>language </a:t>
            </a:r>
            <a:r>
              <a:rPr lang="en-US" sz="2400" b="1" dirty="0">
                <a:solidFill>
                  <a:schemeClr val="bg1">
                    <a:lumMod val="95000"/>
                  </a:schemeClr>
                </a:solidFill>
                <a:latin typeface="Arial" panose="020B0604020202020204" pitchFamily="34" charset="0"/>
                <a:cs typeface="Arial" panose="020B0604020202020204" pitchFamily="34" charset="0"/>
              </a:rPr>
              <a:t>(AL</a:t>
            </a:r>
            <a:r>
              <a:rPr lang="en-US" sz="2400" b="1" dirty="0" smtClean="0">
                <a:solidFill>
                  <a:schemeClr val="bg1">
                    <a:lumMod val="95000"/>
                  </a:schemeClr>
                </a:solidFill>
                <a:latin typeface="Arial" panose="020B0604020202020204" pitchFamily="34" charset="0"/>
                <a:cs typeface="Arial" panose="020B0604020202020204" pitchFamily="34" charset="0"/>
              </a:rPr>
              <a:t>)</a:t>
            </a:r>
            <a:r>
              <a:rPr lang="en-US" sz="2400" b="1" dirty="0" smtClean="0">
                <a:solidFill>
                  <a:schemeClr val="bg1"/>
                </a:solidFill>
                <a:latin typeface="Arial" panose="020B0604020202020204" pitchFamily="34" charset="0"/>
                <a:cs typeface="Arial" panose="020B0604020202020204" pitchFamily="34" charset="0"/>
              </a:rPr>
              <a:t>.</a:t>
            </a:r>
          </a:p>
          <a:p>
            <a:pPr marL="514350" indent="-514350">
              <a:spcBef>
                <a:spcPts val="600"/>
              </a:spcBef>
              <a:spcAft>
                <a:spcPts val="600"/>
              </a:spcAft>
              <a:buFont typeface="+mj-lt"/>
              <a:buAutoNum type="arabicPeriod"/>
              <a:defRPr/>
            </a:pPr>
            <a:r>
              <a:rPr lang="en-US" altLang="en-US" sz="2400" b="1" dirty="0" smtClean="0">
                <a:solidFill>
                  <a:schemeClr val="bg1"/>
                </a:solidFill>
                <a:latin typeface="Arial" pitchFamily="34" charset="0"/>
                <a:cs typeface="Arial" pitchFamily="34" charset="0"/>
              </a:rPr>
              <a:t>Science </a:t>
            </a:r>
            <a:r>
              <a:rPr lang="en-US" altLang="en-US" sz="2400" b="1" dirty="0">
                <a:solidFill>
                  <a:schemeClr val="bg1"/>
                </a:solidFill>
                <a:latin typeface="Arial" pitchFamily="34" charset="0"/>
                <a:cs typeface="Arial" pitchFamily="34" charset="0"/>
              </a:rPr>
              <a:t>and Engineering require </a:t>
            </a:r>
            <a:r>
              <a:rPr lang="en-US" altLang="en-US" sz="2400" b="1" dirty="0" smtClean="0">
                <a:solidFill>
                  <a:schemeClr val="bg1"/>
                </a:solidFill>
                <a:latin typeface="Arial" pitchFamily="34" charset="0"/>
                <a:cs typeface="Arial" pitchFamily="34" charset="0"/>
              </a:rPr>
              <a:t>both </a:t>
            </a:r>
            <a:r>
              <a:rPr lang="en-US" altLang="en-US" sz="2400" b="1" dirty="0" smtClean="0">
                <a:solidFill>
                  <a:srgbClr val="00B0F0"/>
                </a:solidFill>
                <a:latin typeface="Arial" pitchFamily="34" charset="0"/>
                <a:cs typeface="Arial" pitchFamily="34" charset="0"/>
              </a:rPr>
              <a:t>content</a:t>
            </a:r>
            <a:r>
              <a:rPr lang="en-US" altLang="en-US" sz="2400" b="1" dirty="0">
                <a:solidFill>
                  <a:schemeClr val="bg1"/>
                </a:solidFill>
                <a:latin typeface="Arial" pitchFamily="34" charset="0"/>
                <a:cs typeface="Arial" pitchFamily="34" charset="0"/>
              </a:rPr>
              <a:t> </a:t>
            </a:r>
            <a:r>
              <a:rPr lang="en-US" altLang="en-US" sz="2400" b="1" dirty="0" smtClean="0">
                <a:solidFill>
                  <a:schemeClr val="bg1"/>
                </a:solidFill>
                <a:latin typeface="Arial" pitchFamily="34" charset="0"/>
                <a:cs typeface="Arial" pitchFamily="34" charset="0"/>
              </a:rPr>
              <a:t>	</a:t>
            </a:r>
            <a:r>
              <a:rPr lang="en-US" altLang="en-US" sz="2400" b="1" dirty="0" smtClean="0">
                <a:solidFill>
                  <a:srgbClr val="00B0F0"/>
                </a:solidFill>
                <a:latin typeface="Arial" pitchFamily="34" charset="0"/>
                <a:cs typeface="Arial" pitchFamily="34" charset="0"/>
              </a:rPr>
              <a:t>knowledge</a:t>
            </a:r>
            <a:r>
              <a:rPr lang="en-US" altLang="en-US" sz="2400" b="1" dirty="0" smtClean="0">
                <a:solidFill>
                  <a:schemeClr val="bg1"/>
                </a:solidFill>
                <a:latin typeface="Arial" pitchFamily="34" charset="0"/>
                <a:cs typeface="Arial" pitchFamily="34" charset="0"/>
              </a:rPr>
              <a:t> </a:t>
            </a:r>
            <a:r>
              <a:rPr lang="en-US" altLang="en-US" sz="2400" b="1" i="1" dirty="0">
                <a:solidFill>
                  <a:schemeClr val="bg1"/>
                </a:solidFill>
                <a:latin typeface="Arial" pitchFamily="34" charset="0"/>
                <a:cs typeface="Arial" pitchFamily="34" charset="0"/>
              </a:rPr>
              <a:t>and</a:t>
            </a:r>
            <a:r>
              <a:rPr lang="en-US" altLang="en-US" sz="2400" b="1" dirty="0">
                <a:solidFill>
                  <a:schemeClr val="bg1"/>
                </a:solidFill>
                <a:latin typeface="Arial" pitchFamily="34" charset="0"/>
                <a:cs typeface="Arial" pitchFamily="34" charset="0"/>
              </a:rPr>
              <a:t> </a:t>
            </a:r>
            <a:r>
              <a:rPr lang="en-US" altLang="en-US" sz="2400" b="1" dirty="0" smtClean="0">
                <a:solidFill>
                  <a:srgbClr val="00B0F0"/>
                </a:solidFill>
                <a:latin typeface="Arial" pitchFamily="34" charset="0"/>
                <a:cs typeface="Arial" pitchFamily="34" charset="0"/>
              </a:rPr>
              <a:t>knowledge of effective practices</a:t>
            </a:r>
            <a:r>
              <a:rPr lang="en-US" altLang="en-US" sz="2400" b="1" dirty="0" smtClean="0">
                <a:solidFill>
                  <a:schemeClr val="bg1"/>
                </a:solidFill>
                <a:latin typeface="Arial" pitchFamily="34" charset="0"/>
                <a:cs typeface="Arial" pitchFamily="34" charset="0"/>
              </a:rPr>
              <a:t> 	(SEPs: </a:t>
            </a:r>
            <a:r>
              <a:rPr lang="en-US" altLang="en-US" sz="2400" b="1" dirty="0" smtClean="0">
                <a:solidFill>
                  <a:srgbClr val="FFFF00"/>
                </a:solidFill>
                <a:latin typeface="Arial" pitchFamily="34" charset="0"/>
                <a:cs typeface="Arial" pitchFamily="34" charset="0"/>
              </a:rPr>
              <a:t>thinking, </a:t>
            </a:r>
            <a:r>
              <a:rPr lang="en-US" altLang="en-US" sz="2400" b="1" u="sng" dirty="0" smtClean="0">
                <a:solidFill>
                  <a:srgbClr val="FFFF00"/>
                </a:solidFill>
                <a:latin typeface="Arial" pitchFamily="34" charset="0"/>
                <a:cs typeface="Arial" pitchFamily="34" charset="0"/>
              </a:rPr>
              <a:t>knowing</a:t>
            </a:r>
            <a:r>
              <a:rPr lang="en-US" altLang="en-US" sz="2400" b="1" dirty="0" smtClean="0">
                <a:solidFill>
                  <a:srgbClr val="FFFF00"/>
                </a:solidFill>
                <a:latin typeface="Arial" pitchFamily="34" charset="0"/>
                <a:cs typeface="Arial" pitchFamily="34" charset="0"/>
              </a:rPr>
              <a:t> </a:t>
            </a:r>
            <a:r>
              <a:rPr lang="en-US" altLang="en-US" sz="2400" b="1" dirty="0">
                <a:solidFill>
                  <a:schemeClr val="bg1"/>
                </a:solidFill>
                <a:latin typeface="Arial" pitchFamily="34" charset="0"/>
                <a:cs typeface="Arial" pitchFamily="34" charset="0"/>
              </a:rPr>
              <a:t>and</a:t>
            </a:r>
            <a:r>
              <a:rPr lang="en-US" altLang="en-US" sz="2400" b="1" dirty="0">
                <a:solidFill>
                  <a:srgbClr val="FFFF00"/>
                </a:solidFill>
                <a:latin typeface="Arial" pitchFamily="34" charset="0"/>
                <a:cs typeface="Arial" pitchFamily="34" charset="0"/>
              </a:rPr>
              <a:t> </a:t>
            </a:r>
            <a:r>
              <a:rPr lang="en-US" altLang="en-US" sz="2400" b="1" u="sng" dirty="0" smtClean="0">
                <a:solidFill>
                  <a:srgbClr val="FFFF00"/>
                </a:solidFill>
                <a:latin typeface="Arial" pitchFamily="34" charset="0"/>
                <a:cs typeface="Arial" pitchFamily="34" charset="0"/>
              </a:rPr>
              <a:t>doing</a:t>
            </a:r>
            <a:r>
              <a:rPr lang="en-US" altLang="en-US" sz="2400" b="1" dirty="0" smtClean="0">
                <a:solidFill>
                  <a:srgbClr val="FFFF00"/>
                </a:solidFill>
                <a:latin typeface="Arial" pitchFamily="34" charset="0"/>
                <a:cs typeface="Arial" pitchFamily="34" charset="0"/>
              </a:rPr>
              <a:t> - 	applications)  </a:t>
            </a:r>
            <a:endParaRPr lang="en-US" sz="2400" b="1" dirty="0" smtClean="0">
              <a:solidFill>
                <a:srgbClr val="00B0F0"/>
              </a:solidFill>
              <a:latin typeface="Arial" panose="020B0604020202020204" pitchFamily="34" charset="0"/>
              <a:cs typeface="Arial" panose="020B0604020202020204" pitchFamily="34" charset="0"/>
            </a:endParaRPr>
          </a:p>
        </p:txBody>
      </p:sp>
      <p:sp>
        <p:nvSpPr>
          <p:cNvPr id="3" name="Rectangle 2"/>
          <p:cNvSpPr/>
          <p:nvPr/>
        </p:nvSpPr>
        <p:spPr>
          <a:xfrm>
            <a:off x="1295400" y="208278"/>
            <a:ext cx="7848600" cy="954107"/>
          </a:xfrm>
          <a:prstGeom prst="rect">
            <a:avLst/>
          </a:prstGeom>
        </p:spPr>
        <p:txBody>
          <a:bodyPr wrap="square">
            <a:spAutoFit/>
          </a:bodyPr>
          <a:lstStyle/>
          <a:p>
            <a:pPr algn="ctr"/>
            <a:r>
              <a:rPr lang="en-US" sz="2800" b="1" i="1" dirty="0">
                <a:solidFill>
                  <a:schemeClr val="bg1">
                    <a:lumMod val="95000"/>
                  </a:schemeClr>
                </a:solidFill>
                <a:latin typeface="Arial" pitchFamily="34" charset="0"/>
                <a:cs typeface="Arial" pitchFamily="34" charset="0"/>
              </a:rPr>
              <a:t> </a:t>
            </a:r>
            <a:r>
              <a:rPr lang="en-US" sz="2800" b="1" i="1" dirty="0" smtClean="0">
                <a:solidFill>
                  <a:schemeClr val="bg1">
                    <a:lumMod val="95000"/>
                  </a:schemeClr>
                </a:solidFill>
                <a:latin typeface="Arial" pitchFamily="34" charset="0"/>
                <a:cs typeface="Arial" pitchFamily="34" charset="0"/>
              </a:rPr>
              <a:t>20+ Years of Research in </a:t>
            </a:r>
            <a:r>
              <a:rPr lang="en-US" sz="2800" b="1" i="1" dirty="0" smtClean="0">
                <a:solidFill>
                  <a:srgbClr val="FFFF00"/>
                </a:solidFill>
                <a:latin typeface="Arial" pitchFamily="34" charset="0"/>
                <a:cs typeface="Arial" pitchFamily="34" charset="0"/>
              </a:rPr>
              <a:t>Cognitive Science: </a:t>
            </a:r>
            <a:r>
              <a:rPr lang="en-US" sz="2800" b="1" i="1" u="sng" dirty="0" smtClean="0">
                <a:solidFill>
                  <a:srgbClr val="00B0F0"/>
                </a:solidFill>
                <a:latin typeface="Arial" pitchFamily="34" charset="0"/>
                <a:cs typeface="Arial" pitchFamily="34" charset="0"/>
              </a:rPr>
              <a:t>High Impact Learning Strategies </a:t>
            </a:r>
            <a:endParaRPr lang="en-US" sz="2800" b="1" i="1" u="sng" dirty="0">
              <a:solidFill>
                <a:srgbClr val="00B0F0"/>
              </a:solidFill>
              <a:latin typeface="Arial" pitchFamily="34" charset="0"/>
              <a:cs typeface="Arial"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300" y="-37480"/>
            <a:ext cx="1038770" cy="1256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85737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itle 1"/>
          <p:cNvSpPr>
            <a:spLocks noGrp="1"/>
          </p:cNvSpPr>
          <p:nvPr>
            <p:ph type="title"/>
          </p:nvPr>
        </p:nvSpPr>
        <p:spPr/>
        <p:txBody>
          <a:bodyPr/>
          <a:lstStyle/>
          <a:p>
            <a:endParaRPr lang="en-US" dirty="0" smtClean="0"/>
          </a:p>
        </p:txBody>
      </p:sp>
      <p:sp>
        <p:nvSpPr>
          <p:cNvPr id="243715" name="Content Placeholder 2"/>
          <p:cNvSpPr>
            <a:spLocks noGrp="1"/>
          </p:cNvSpPr>
          <p:nvPr>
            <p:ph idx="1"/>
          </p:nvPr>
        </p:nvSpPr>
        <p:spPr/>
        <p:txBody>
          <a:bodyPr/>
          <a:lstStyle/>
          <a:p>
            <a:endParaRPr lang="en-US" dirty="0" smtClean="0"/>
          </a:p>
        </p:txBody>
      </p:sp>
      <p:sp>
        <p:nvSpPr>
          <p:cNvPr id="4" name="Rectangle 3"/>
          <p:cNvSpPr/>
          <p:nvPr/>
        </p:nvSpPr>
        <p:spPr>
          <a:xfrm>
            <a:off x="-31376" y="0"/>
            <a:ext cx="9253144" cy="68804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6" name="Rectangle 2"/>
          <p:cNvSpPr>
            <a:spLocks noChangeArrowheads="1"/>
          </p:cNvSpPr>
          <p:nvPr/>
        </p:nvSpPr>
        <p:spPr bwMode="auto">
          <a:xfrm>
            <a:off x="190725" y="235482"/>
            <a:ext cx="8808942" cy="6409447"/>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2800" b="1" dirty="0" smtClean="0">
                <a:solidFill>
                  <a:srgbClr val="FFFF00"/>
                </a:solidFill>
                <a:latin typeface="Arial" pitchFamily="34" charset="0"/>
                <a:cs typeface="Times New Roman" pitchFamily="18" charset="0"/>
              </a:rPr>
              <a:t>Thinking: Contemplative Problem Solving</a:t>
            </a:r>
            <a:r>
              <a:rPr lang="en-US" altLang="en-US" sz="2800" b="1" dirty="0" smtClean="0">
                <a:solidFill>
                  <a:schemeClr val="bg1"/>
                </a:solidFill>
                <a:latin typeface="Arial" pitchFamily="34" charset="0"/>
                <a:cs typeface="Arial" pitchFamily="34" charset="0"/>
              </a:rPr>
              <a:t> </a:t>
            </a:r>
            <a:r>
              <a:rPr lang="en-US" altLang="en-US" sz="2000" b="1" dirty="0" smtClean="0">
                <a:solidFill>
                  <a:schemeClr val="bg1"/>
                </a:solidFill>
                <a:latin typeface="Arial" pitchFamily="34" charset="0"/>
                <a:cs typeface="Arial" pitchFamily="34" charset="0"/>
              </a:rPr>
              <a:t>(</a:t>
            </a:r>
            <a:r>
              <a:rPr lang="en-US" altLang="en-US" sz="2000" b="1" i="1" u="sng" dirty="0">
                <a:solidFill>
                  <a:schemeClr val="bg1"/>
                </a:solidFill>
                <a:latin typeface="Arial" pitchFamily="34" charset="0"/>
                <a:cs typeface="Arial" pitchFamily="34" charset="0"/>
              </a:rPr>
              <a:t>U</a:t>
            </a:r>
            <a:r>
              <a:rPr lang="en-US" altLang="en-US" sz="2000" b="1" i="1" u="sng" dirty="0" smtClean="0">
                <a:solidFill>
                  <a:schemeClr val="bg1"/>
                </a:solidFill>
                <a:latin typeface="Arial" pitchFamily="34" charset="0"/>
                <a:cs typeface="Arial" pitchFamily="34" charset="0"/>
              </a:rPr>
              <a:t>nderstanding </a:t>
            </a:r>
            <a:r>
              <a:rPr lang="en-US" altLang="en-US" sz="2000" b="1" i="1" u="sng" dirty="0">
                <a:solidFill>
                  <a:schemeClr val="bg1"/>
                </a:solidFill>
                <a:latin typeface="Arial" pitchFamily="34" charset="0"/>
                <a:cs typeface="Arial" pitchFamily="34" charset="0"/>
              </a:rPr>
              <a:t>builds over </a:t>
            </a:r>
            <a:r>
              <a:rPr lang="en-US" altLang="en-US" sz="2000" b="1" i="1" u="sng" dirty="0" smtClean="0">
                <a:solidFill>
                  <a:schemeClr val="bg1"/>
                </a:solidFill>
                <a:latin typeface="Arial" pitchFamily="34" charset="0"/>
                <a:cs typeface="Arial" pitchFamily="34" charset="0"/>
              </a:rPr>
              <a:t>time</a:t>
            </a:r>
            <a:r>
              <a:rPr lang="en-US" altLang="en-US" sz="2000" b="1" dirty="0" smtClean="0">
                <a:solidFill>
                  <a:schemeClr val="bg1"/>
                </a:solidFill>
                <a:latin typeface="Arial" pitchFamily="34" charset="0"/>
                <a:cs typeface="Arial" pitchFamily="34" charset="0"/>
              </a:rPr>
              <a:t>)</a:t>
            </a:r>
            <a:r>
              <a:rPr lang="en-US" sz="2000" b="1" dirty="0" smtClean="0">
                <a:solidFill>
                  <a:schemeClr val="bg1"/>
                </a:solidFill>
                <a:latin typeface="Arial" pitchFamily="34" charset="0"/>
                <a:cs typeface="Times New Roman" pitchFamily="18" charset="0"/>
              </a:rPr>
              <a:t> </a:t>
            </a:r>
          </a:p>
          <a:p>
            <a:pPr algn="ctr" fontAlgn="auto">
              <a:lnSpc>
                <a:spcPct val="150000"/>
              </a:lnSpc>
              <a:spcBef>
                <a:spcPts val="0"/>
              </a:spcBef>
              <a:spcAft>
                <a:spcPts val="0"/>
              </a:spcAft>
              <a:defRPr/>
            </a:pPr>
            <a:endParaRPr lang="en-US" sz="1100" b="1" dirty="0">
              <a:solidFill>
                <a:srgbClr val="FFFF00"/>
              </a:solidFill>
              <a:latin typeface="Arial" pitchFamily="34" charset="0"/>
              <a:cs typeface="Times New Roman" pitchFamily="18" charset="0"/>
            </a:endParaRPr>
          </a:p>
          <a:p>
            <a:pPr>
              <a:lnSpc>
                <a:spcPct val="150000"/>
              </a:lnSpc>
              <a:spcBef>
                <a:spcPts val="1200"/>
              </a:spcBef>
              <a:spcAft>
                <a:spcPts val="1200"/>
              </a:spcAft>
              <a:defRPr/>
            </a:pPr>
            <a:r>
              <a:rPr lang="en-US" sz="2800" b="1" dirty="0" smtClean="0">
                <a:solidFill>
                  <a:srgbClr val="00B0F0"/>
                </a:solidFill>
                <a:latin typeface="Arial" pitchFamily="34" charset="0"/>
                <a:cs typeface="Times New Roman" pitchFamily="18" charset="0"/>
              </a:rPr>
              <a:t>Contemplative p-s </a:t>
            </a:r>
            <a:r>
              <a:rPr lang="en-US" sz="2800" b="1" dirty="0" smtClean="0">
                <a:solidFill>
                  <a:schemeClr val="bg1"/>
                </a:solidFill>
                <a:latin typeface="Arial" pitchFamily="34" charset="0"/>
                <a:cs typeface="Times New Roman" pitchFamily="18" charset="0"/>
              </a:rPr>
              <a:t>requires </a:t>
            </a:r>
            <a:r>
              <a:rPr lang="en-US" sz="2800" b="1" dirty="0" smtClean="0">
                <a:solidFill>
                  <a:srgbClr val="00B0F0"/>
                </a:solidFill>
                <a:latin typeface="Arial" pitchFamily="34" charset="0"/>
                <a:cs typeface="Times New Roman" pitchFamily="18" charset="0"/>
              </a:rPr>
              <a:t>“downtime” </a:t>
            </a:r>
            <a:r>
              <a:rPr lang="en-US" sz="2800" b="1" dirty="0" smtClean="0">
                <a:solidFill>
                  <a:schemeClr val="bg1"/>
                </a:solidFill>
                <a:latin typeface="Arial" pitchFamily="34" charset="0"/>
                <a:cs typeface="Times New Roman" pitchFamily="18" charset="0"/>
              </a:rPr>
              <a:t>for 	thinking: “scholar” – leisure, </a:t>
            </a:r>
            <a:r>
              <a:rPr lang="en-US" sz="2800" b="1" dirty="0" smtClean="0">
                <a:solidFill>
                  <a:schemeClr val="bg1"/>
                </a:solidFill>
                <a:latin typeface="Arial" panose="020B0604020202020204" pitchFamily="34" charset="0"/>
                <a:cs typeface="Arial" panose="020B0604020202020204" pitchFamily="34" charset="0"/>
              </a:rPr>
              <a:t>Greek </a:t>
            </a:r>
            <a:r>
              <a:rPr lang="el-GR" sz="2800" b="1" dirty="0">
                <a:solidFill>
                  <a:schemeClr val="bg1"/>
                </a:solidFill>
                <a:latin typeface="Arial" panose="020B0604020202020204" pitchFamily="34" charset="0"/>
                <a:cs typeface="Arial" panose="020B0604020202020204" pitchFamily="34" charset="0"/>
              </a:rPr>
              <a:t>σχολεῖον </a:t>
            </a:r>
            <a:r>
              <a:rPr lang="en-US" sz="2800" b="1" dirty="0" smtClean="0">
                <a:solidFill>
                  <a:schemeClr val="bg1"/>
                </a:solidFill>
                <a:latin typeface="Arial" panose="020B0604020202020204" pitchFamily="34" charset="0"/>
                <a:cs typeface="Arial" panose="020B0604020202020204" pitchFamily="34" charset="0"/>
              </a:rPr>
              <a:t>	“</a:t>
            </a:r>
            <a:r>
              <a:rPr lang="en-US" sz="2800" b="1" dirty="0" err="1" smtClean="0">
                <a:solidFill>
                  <a:schemeClr val="bg1"/>
                </a:solidFill>
                <a:latin typeface="Arial" panose="020B0604020202020204" pitchFamily="34" charset="0"/>
                <a:cs typeface="Arial" panose="020B0604020202020204" pitchFamily="34" charset="0"/>
              </a:rPr>
              <a:t>skholeîon</a:t>
            </a:r>
            <a:r>
              <a:rPr lang="en-US" sz="2800" b="1" dirty="0" smtClean="0">
                <a:solidFill>
                  <a:schemeClr val="bg1"/>
                </a:solidFill>
                <a:latin typeface="Arial" panose="020B0604020202020204" pitchFamily="34" charset="0"/>
                <a:cs typeface="Arial" panose="020B0604020202020204" pitchFamily="34" charset="0"/>
              </a:rPr>
              <a:t>” or Latin “</a:t>
            </a:r>
            <a:r>
              <a:rPr lang="en-US" sz="2800" b="1" dirty="0" err="1" smtClean="0">
                <a:solidFill>
                  <a:schemeClr val="bg1"/>
                </a:solidFill>
                <a:latin typeface="Arial" panose="020B0604020202020204" pitchFamily="34" charset="0"/>
                <a:cs typeface="Arial" panose="020B0604020202020204" pitchFamily="34" charset="0"/>
              </a:rPr>
              <a:t>skholḗ</a:t>
            </a:r>
            <a:r>
              <a:rPr lang="en-US" sz="2800" b="1" dirty="0" smtClean="0">
                <a:solidFill>
                  <a:schemeClr val="bg1"/>
                </a:solidFill>
                <a:latin typeface="Arial" panose="020B0604020202020204" pitchFamily="34" charset="0"/>
                <a:cs typeface="Arial" panose="020B0604020202020204" pitchFamily="34" charset="0"/>
              </a:rPr>
              <a:t>” = spare </a:t>
            </a:r>
            <a:r>
              <a:rPr lang="en-US" sz="2800" b="1" dirty="0">
                <a:solidFill>
                  <a:schemeClr val="bg1"/>
                </a:solidFill>
                <a:latin typeface="Arial" panose="020B0604020202020204" pitchFamily="34" charset="0"/>
                <a:cs typeface="Arial" panose="020B0604020202020204" pitchFamily="34" charset="0"/>
              </a:rPr>
              <a:t>time, </a:t>
            </a:r>
            <a:r>
              <a:rPr lang="en-US" sz="2800" b="1" dirty="0" smtClean="0">
                <a:solidFill>
                  <a:schemeClr val="bg1"/>
                </a:solidFill>
                <a:latin typeface="Arial" panose="020B0604020202020204" pitchFamily="34" charset="0"/>
                <a:cs typeface="Arial" panose="020B0604020202020204" pitchFamily="34" charset="0"/>
              </a:rPr>
              <a:t>	“</a:t>
            </a:r>
            <a:r>
              <a:rPr lang="en-US" sz="2800" b="1" i="1" dirty="0" smtClean="0">
                <a:solidFill>
                  <a:schemeClr val="bg1"/>
                </a:solidFill>
                <a:latin typeface="Arial" panose="020B0604020202020204" pitchFamily="34" charset="0"/>
                <a:cs typeface="Arial" panose="020B0604020202020204" pitchFamily="34" charset="0"/>
              </a:rPr>
              <a:t>leisure</a:t>
            </a:r>
            <a:r>
              <a:rPr lang="en-US" sz="2800" b="1" dirty="0" smtClean="0">
                <a:solidFill>
                  <a:schemeClr val="bg1"/>
                </a:solidFill>
                <a:latin typeface="Arial" pitchFamily="34" charset="0"/>
                <a:cs typeface="Arial" panose="020B0604020202020204" pitchFamily="34" charset="0"/>
              </a:rPr>
              <a:t>” – </a:t>
            </a:r>
            <a:r>
              <a:rPr lang="en-US" sz="2800" b="1" dirty="0" smtClean="0">
                <a:solidFill>
                  <a:srgbClr val="00B0F0"/>
                </a:solidFill>
                <a:latin typeface="Arial" pitchFamily="34" charset="0"/>
                <a:cs typeface="Arial" panose="020B0604020202020204" pitchFamily="34" charset="0"/>
              </a:rPr>
              <a:t>school</a:t>
            </a:r>
            <a:r>
              <a:rPr lang="en-US" sz="2800" b="1" dirty="0" smtClean="0">
                <a:solidFill>
                  <a:schemeClr val="bg1"/>
                </a:solidFill>
                <a:latin typeface="Arial" pitchFamily="34" charset="0"/>
                <a:cs typeface="Arial" panose="020B0604020202020204" pitchFamily="34" charset="0"/>
              </a:rPr>
              <a:t> is </a:t>
            </a:r>
            <a:r>
              <a:rPr lang="en-US" sz="2800" b="1" dirty="0" smtClean="0">
                <a:solidFill>
                  <a:srgbClr val="FFFF00"/>
                </a:solidFill>
                <a:latin typeface="Arial" pitchFamily="34" charset="0"/>
                <a:cs typeface="Arial" panose="020B0604020202020204" pitchFamily="34" charset="0"/>
              </a:rPr>
              <a:t>“the time to leisurely 	practicing 	problem solving”</a:t>
            </a:r>
            <a:r>
              <a:rPr lang="en-US" sz="2800" b="1" dirty="0" smtClean="0">
                <a:solidFill>
                  <a:schemeClr val="bg1"/>
                </a:solidFill>
                <a:latin typeface="Arial" pitchFamily="34" charset="0"/>
                <a:cs typeface="Arial" panose="020B0604020202020204" pitchFamily="34" charset="0"/>
              </a:rPr>
              <a:t> – rather than 	doing so impromptu or under pressure 	(students must be given time to think → 	</a:t>
            </a:r>
            <a:r>
              <a:rPr lang="en-US" sz="2800" b="1" dirty="0" smtClean="0">
                <a:solidFill>
                  <a:srgbClr val="00B0F0"/>
                </a:solidFill>
                <a:latin typeface="Arial" pitchFamily="34" charset="0"/>
                <a:cs typeface="Arial" panose="020B0604020202020204" pitchFamily="34" charset="0"/>
              </a:rPr>
              <a:t>make connections).  </a:t>
            </a:r>
            <a:endParaRPr lang="en-US" sz="2400" b="1" dirty="0" smtClean="0">
              <a:solidFill>
                <a:srgbClr val="00B0F0"/>
              </a:solidFill>
              <a:latin typeface="Arial" pitchFamily="34" charset="0"/>
              <a:cs typeface="Times New Roman" pitchFamily="18" charset="0"/>
            </a:endParaRPr>
          </a:p>
        </p:txBody>
      </p:sp>
    </p:spTree>
    <p:extLst>
      <p:ext uri="{BB962C8B-B14F-4D97-AF65-F5344CB8AC3E}">
        <p14:creationId xmlns:p14="http://schemas.microsoft.com/office/powerpoint/2010/main" val="385533447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p:cNvSpPr>
            <a:spLocks noChangeArrowheads="1"/>
          </p:cNvSpPr>
          <p:nvPr/>
        </p:nvSpPr>
        <p:spPr bwMode="auto">
          <a:xfrm>
            <a:off x="1295400" y="381000"/>
            <a:ext cx="6096000" cy="5334000"/>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endParaRPr lang="en-US" altLang="en-US" sz="2800"/>
          </a:p>
        </p:txBody>
      </p:sp>
      <p:sp>
        <p:nvSpPr>
          <p:cNvPr id="67587" name="Text Box 3"/>
          <p:cNvSpPr txBox="1">
            <a:spLocks noChangeArrowheads="1"/>
          </p:cNvSpPr>
          <p:nvPr/>
        </p:nvSpPr>
        <p:spPr bwMode="auto">
          <a:xfrm>
            <a:off x="3657600" y="1447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en-US" sz="2400"/>
              <a:t>Lecture </a:t>
            </a:r>
          </a:p>
        </p:txBody>
      </p:sp>
      <p:sp>
        <p:nvSpPr>
          <p:cNvPr id="67588" name="Text Box 4"/>
          <p:cNvSpPr txBox="1">
            <a:spLocks noChangeArrowheads="1"/>
          </p:cNvSpPr>
          <p:nvPr/>
        </p:nvSpPr>
        <p:spPr bwMode="auto">
          <a:xfrm>
            <a:off x="3581400" y="2057400"/>
            <a:ext cx="1322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2400"/>
              <a:t>Reading</a:t>
            </a:r>
          </a:p>
        </p:txBody>
      </p:sp>
      <p:sp>
        <p:nvSpPr>
          <p:cNvPr id="67589" name="Text Box 5"/>
          <p:cNvSpPr txBox="1">
            <a:spLocks noChangeArrowheads="1"/>
          </p:cNvSpPr>
          <p:nvPr/>
        </p:nvSpPr>
        <p:spPr bwMode="auto">
          <a:xfrm>
            <a:off x="3352800" y="2667000"/>
            <a:ext cx="1746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2400"/>
              <a:t>Audiovisual</a:t>
            </a:r>
          </a:p>
        </p:txBody>
      </p:sp>
      <p:sp>
        <p:nvSpPr>
          <p:cNvPr id="67590" name="Text Box 6"/>
          <p:cNvSpPr txBox="1">
            <a:spLocks noChangeArrowheads="1"/>
          </p:cNvSpPr>
          <p:nvPr/>
        </p:nvSpPr>
        <p:spPr bwMode="auto">
          <a:xfrm>
            <a:off x="3124200" y="3352800"/>
            <a:ext cx="2168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2400"/>
              <a:t>Demonstration</a:t>
            </a:r>
          </a:p>
        </p:txBody>
      </p:sp>
      <p:sp>
        <p:nvSpPr>
          <p:cNvPr id="67591" name="Text Box 7"/>
          <p:cNvSpPr txBox="1">
            <a:spLocks noChangeArrowheads="1"/>
          </p:cNvSpPr>
          <p:nvPr/>
        </p:nvSpPr>
        <p:spPr bwMode="auto">
          <a:xfrm>
            <a:off x="3048000" y="3962400"/>
            <a:ext cx="2525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2400"/>
              <a:t>Discussion group</a:t>
            </a:r>
          </a:p>
        </p:txBody>
      </p:sp>
      <p:sp>
        <p:nvSpPr>
          <p:cNvPr id="67592" name="Text Box 8"/>
          <p:cNvSpPr txBox="1">
            <a:spLocks noChangeArrowheads="1"/>
          </p:cNvSpPr>
          <p:nvPr/>
        </p:nvSpPr>
        <p:spPr bwMode="auto">
          <a:xfrm>
            <a:off x="3048000" y="4572000"/>
            <a:ext cx="2635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2400"/>
              <a:t>Learning by doing</a:t>
            </a:r>
          </a:p>
        </p:txBody>
      </p:sp>
      <p:sp>
        <p:nvSpPr>
          <p:cNvPr id="67593" name="Text Box 9"/>
          <p:cNvSpPr txBox="1">
            <a:spLocks noChangeArrowheads="1"/>
          </p:cNvSpPr>
          <p:nvPr/>
        </p:nvSpPr>
        <p:spPr bwMode="auto">
          <a:xfrm>
            <a:off x="2678650" y="5215877"/>
            <a:ext cx="34980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2400" b="1" dirty="0">
                <a:solidFill>
                  <a:srgbClr val="333399"/>
                </a:solidFill>
              </a:rPr>
              <a:t>Applied </a:t>
            </a:r>
            <a:r>
              <a:rPr lang="en-US" altLang="en-US" sz="2400" b="1" dirty="0" smtClean="0">
                <a:solidFill>
                  <a:srgbClr val="333399"/>
                </a:solidFill>
              </a:rPr>
              <a:t>learning (PBL)</a:t>
            </a:r>
            <a:endParaRPr lang="en-US" altLang="en-US" sz="2400" b="1" dirty="0">
              <a:solidFill>
                <a:srgbClr val="333399"/>
              </a:solidFill>
            </a:endParaRPr>
          </a:p>
        </p:txBody>
      </p:sp>
      <p:sp>
        <p:nvSpPr>
          <p:cNvPr id="67594" name="Line 10"/>
          <p:cNvSpPr>
            <a:spLocks noChangeShapeType="1"/>
          </p:cNvSpPr>
          <p:nvPr/>
        </p:nvSpPr>
        <p:spPr bwMode="auto">
          <a:xfrm>
            <a:off x="1676400" y="5105400"/>
            <a:ext cx="533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5" name="Line 11"/>
          <p:cNvSpPr>
            <a:spLocks noChangeShapeType="1"/>
          </p:cNvSpPr>
          <p:nvPr/>
        </p:nvSpPr>
        <p:spPr bwMode="auto">
          <a:xfrm>
            <a:off x="1981200" y="4495800"/>
            <a:ext cx="464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6" name="Line 12"/>
          <p:cNvSpPr>
            <a:spLocks noChangeShapeType="1"/>
          </p:cNvSpPr>
          <p:nvPr/>
        </p:nvSpPr>
        <p:spPr bwMode="auto">
          <a:xfrm>
            <a:off x="2362200" y="3886200"/>
            <a:ext cx="396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7" name="Line 13"/>
          <p:cNvSpPr>
            <a:spLocks noChangeShapeType="1"/>
          </p:cNvSpPr>
          <p:nvPr/>
        </p:nvSpPr>
        <p:spPr bwMode="auto">
          <a:xfrm>
            <a:off x="2743200" y="3276600"/>
            <a:ext cx="3200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8" name="Line 14"/>
          <p:cNvSpPr>
            <a:spLocks noChangeShapeType="1"/>
          </p:cNvSpPr>
          <p:nvPr/>
        </p:nvSpPr>
        <p:spPr bwMode="auto">
          <a:xfrm>
            <a:off x="3048000" y="2667000"/>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9" name="Line 15"/>
          <p:cNvSpPr>
            <a:spLocks noChangeShapeType="1"/>
          </p:cNvSpPr>
          <p:nvPr/>
        </p:nvSpPr>
        <p:spPr bwMode="auto">
          <a:xfrm>
            <a:off x="3429000" y="1981200"/>
            <a:ext cx="182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0" name="Text Box 16"/>
          <p:cNvSpPr txBox="1">
            <a:spLocks noChangeArrowheads="1"/>
          </p:cNvSpPr>
          <p:nvPr/>
        </p:nvSpPr>
        <p:spPr bwMode="auto">
          <a:xfrm>
            <a:off x="304800" y="1371600"/>
            <a:ext cx="2528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2400" b="1">
                <a:solidFill>
                  <a:srgbClr val="333399"/>
                </a:solidFill>
                <a:latin typeface="Times New Roman" pitchFamily="18" charset="0"/>
              </a:rPr>
              <a:t>Verbal processing</a:t>
            </a:r>
          </a:p>
        </p:txBody>
      </p:sp>
      <p:sp>
        <p:nvSpPr>
          <p:cNvPr id="67601" name="Text Box 17"/>
          <p:cNvSpPr txBox="1">
            <a:spLocks noChangeArrowheads="1"/>
          </p:cNvSpPr>
          <p:nvPr/>
        </p:nvSpPr>
        <p:spPr bwMode="auto">
          <a:xfrm>
            <a:off x="-3175" y="3124200"/>
            <a:ext cx="24685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en-US" sz="2400" b="1" dirty="0">
                <a:solidFill>
                  <a:srgbClr val="333399"/>
                </a:solidFill>
                <a:latin typeface="Times New Roman" pitchFamily="18" charset="0"/>
              </a:rPr>
              <a:t>Verbal and</a:t>
            </a:r>
          </a:p>
          <a:p>
            <a:pPr algn="ctr" eaLnBrk="1" hangingPunct="1">
              <a:spcBef>
                <a:spcPct val="0"/>
              </a:spcBef>
              <a:buFontTx/>
              <a:buNone/>
            </a:pPr>
            <a:r>
              <a:rPr lang="en-US" altLang="en-US" sz="2400" b="1" dirty="0">
                <a:solidFill>
                  <a:srgbClr val="333399"/>
                </a:solidFill>
                <a:latin typeface="Times New Roman" pitchFamily="18" charset="0"/>
              </a:rPr>
              <a:t>Visual processing</a:t>
            </a:r>
          </a:p>
        </p:txBody>
      </p:sp>
      <p:sp>
        <p:nvSpPr>
          <p:cNvPr id="67602" name="Text Box 18"/>
          <p:cNvSpPr txBox="1">
            <a:spLocks noChangeArrowheads="1"/>
          </p:cNvSpPr>
          <p:nvPr/>
        </p:nvSpPr>
        <p:spPr bwMode="auto">
          <a:xfrm>
            <a:off x="228600" y="4953000"/>
            <a:ext cx="96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2400" b="1" dirty="0">
                <a:latin typeface="Times New Roman" pitchFamily="18" charset="0"/>
              </a:rPr>
              <a:t>Doing</a:t>
            </a:r>
          </a:p>
        </p:txBody>
      </p:sp>
      <p:sp>
        <p:nvSpPr>
          <p:cNvPr id="67603" name="Text Box 19"/>
          <p:cNvSpPr txBox="1">
            <a:spLocks noChangeArrowheads="1"/>
          </p:cNvSpPr>
          <p:nvPr/>
        </p:nvSpPr>
        <p:spPr bwMode="auto">
          <a:xfrm>
            <a:off x="5334000" y="228600"/>
            <a:ext cx="3200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en-US" sz="2800" b="1" u="sng" dirty="0">
                <a:solidFill>
                  <a:srgbClr val="002060"/>
                </a:solidFill>
                <a:latin typeface="Times New Roman" pitchFamily="18" charset="0"/>
              </a:rPr>
              <a:t>Retention rates</a:t>
            </a:r>
          </a:p>
          <a:p>
            <a:pPr algn="ctr" eaLnBrk="1" hangingPunct="1">
              <a:spcBef>
                <a:spcPct val="0"/>
              </a:spcBef>
              <a:buFontTx/>
              <a:buNone/>
            </a:pPr>
            <a:r>
              <a:rPr lang="en-US" altLang="en-US" sz="2800" b="1" u="sng" dirty="0">
                <a:solidFill>
                  <a:srgbClr val="002060"/>
                </a:solidFill>
                <a:latin typeface="Times New Roman" pitchFamily="18" charset="0"/>
              </a:rPr>
              <a:t>After </a:t>
            </a:r>
            <a:r>
              <a:rPr lang="en-US" altLang="en-US" sz="2800" b="1" u="sng" dirty="0" smtClean="0">
                <a:solidFill>
                  <a:srgbClr val="002060"/>
                </a:solidFill>
                <a:latin typeface="Times New Roman" pitchFamily="18" charset="0"/>
              </a:rPr>
              <a:t>24 </a:t>
            </a:r>
            <a:r>
              <a:rPr lang="en-US" altLang="en-US" sz="2800" b="1" u="sng" dirty="0">
                <a:solidFill>
                  <a:srgbClr val="002060"/>
                </a:solidFill>
                <a:latin typeface="Times New Roman" pitchFamily="18" charset="0"/>
              </a:rPr>
              <a:t>hours</a:t>
            </a:r>
          </a:p>
        </p:txBody>
      </p:sp>
      <p:sp>
        <p:nvSpPr>
          <p:cNvPr id="67604" name="Text Box 20"/>
          <p:cNvSpPr txBox="1">
            <a:spLocks noChangeArrowheads="1"/>
          </p:cNvSpPr>
          <p:nvPr/>
        </p:nvSpPr>
        <p:spPr bwMode="auto">
          <a:xfrm>
            <a:off x="5334000" y="1371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en-US" sz="2400">
                <a:latin typeface="Times New Roman" pitchFamily="18" charset="0"/>
              </a:rPr>
              <a:t>5%</a:t>
            </a:r>
          </a:p>
        </p:txBody>
      </p:sp>
      <p:sp>
        <p:nvSpPr>
          <p:cNvPr id="67605" name="Text Box 21"/>
          <p:cNvSpPr txBox="1">
            <a:spLocks noChangeArrowheads="1"/>
          </p:cNvSpPr>
          <p:nvPr/>
        </p:nvSpPr>
        <p:spPr bwMode="auto">
          <a:xfrm>
            <a:off x="5562600" y="2057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en-US" sz="2400">
                <a:latin typeface="Times New Roman" pitchFamily="18" charset="0"/>
              </a:rPr>
              <a:t>10%</a:t>
            </a:r>
          </a:p>
        </p:txBody>
      </p:sp>
      <p:sp>
        <p:nvSpPr>
          <p:cNvPr id="67606" name="Text Box 22"/>
          <p:cNvSpPr txBox="1">
            <a:spLocks noChangeArrowheads="1"/>
          </p:cNvSpPr>
          <p:nvPr/>
        </p:nvSpPr>
        <p:spPr bwMode="auto">
          <a:xfrm>
            <a:off x="6019800" y="2667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en-US" sz="2400">
                <a:latin typeface="Times New Roman" pitchFamily="18" charset="0"/>
              </a:rPr>
              <a:t>20%</a:t>
            </a:r>
          </a:p>
        </p:txBody>
      </p:sp>
      <p:sp>
        <p:nvSpPr>
          <p:cNvPr id="67607" name="Text Box 23"/>
          <p:cNvSpPr txBox="1">
            <a:spLocks noChangeArrowheads="1"/>
          </p:cNvSpPr>
          <p:nvPr/>
        </p:nvSpPr>
        <p:spPr bwMode="auto">
          <a:xfrm>
            <a:off x="6232525" y="3241675"/>
            <a:ext cx="74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2400">
                <a:latin typeface="Times New Roman" pitchFamily="18" charset="0"/>
              </a:rPr>
              <a:t>30%</a:t>
            </a:r>
          </a:p>
        </p:txBody>
      </p:sp>
      <p:sp>
        <p:nvSpPr>
          <p:cNvPr id="67608" name="Text Box 24"/>
          <p:cNvSpPr txBox="1">
            <a:spLocks noChangeArrowheads="1"/>
          </p:cNvSpPr>
          <p:nvPr/>
        </p:nvSpPr>
        <p:spPr bwMode="auto">
          <a:xfrm>
            <a:off x="6629400" y="3886200"/>
            <a:ext cx="74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2400">
                <a:latin typeface="Times New Roman" pitchFamily="18" charset="0"/>
              </a:rPr>
              <a:t>50%</a:t>
            </a:r>
          </a:p>
        </p:txBody>
      </p:sp>
      <p:sp>
        <p:nvSpPr>
          <p:cNvPr id="67609" name="Text Box 25"/>
          <p:cNvSpPr txBox="1">
            <a:spLocks noChangeArrowheads="1"/>
          </p:cNvSpPr>
          <p:nvPr/>
        </p:nvSpPr>
        <p:spPr bwMode="auto">
          <a:xfrm>
            <a:off x="6934200" y="4495800"/>
            <a:ext cx="74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2400">
                <a:latin typeface="Times New Roman" pitchFamily="18" charset="0"/>
              </a:rPr>
              <a:t>75%</a:t>
            </a:r>
          </a:p>
        </p:txBody>
      </p:sp>
      <p:sp>
        <p:nvSpPr>
          <p:cNvPr id="67610" name="Text Box 26"/>
          <p:cNvSpPr txBox="1">
            <a:spLocks noChangeArrowheads="1"/>
          </p:cNvSpPr>
          <p:nvPr/>
        </p:nvSpPr>
        <p:spPr bwMode="auto">
          <a:xfrm>
            <a:off x="7451725" y="5070475"/>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2400" b="1">
                <a:solidFill>
                  <a:srgbClr val="FF3300"/>
                </a:solidFill>
                <a:latin typeface="Times New Roman" pitchFamily="18" charset="0"/>
              </a:rPr>
              <a:t>90%</a:t>
            </a:r>
          </a:p>
        </p:txBody>
      </p:sp>
      <p:sp>
        <p:nvSpPr>
          <p:cNvPr id="67611" name="Line 27"/>
          <p:cNvSpPr>
            <a:spLocks noChangeShapeType="1"/>
          </p:cNvSpPr>
          <p:nvPr/>
        </p:nvSpPr>
        <p:spPr bwMode="auto">
          <a:xfrm>
            <a:off x="304800" y="381000"/>
            <a:ext cx="243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12" name="Line 28"/>
          <p:cNvSpPr>
            <a:spLocks noChangeShapeType="1"/>
          </p:cNvSpPr>
          <p:nvPr/>
        </p:nvSpPr>
        <p:spPr bwMode="auto">
          <a:xfrm>
            <a:off x="304800" y="2590800"/>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13" name="Line 29"/>
          <p:cNvSpPr>
            <a:spLocks noChangeShapeType="1"/>
          </p:cNvSpPr>
          <p:nvPr/>
        </p:nvSpPr>
        <p:spPr bwMode="auto">
          <a:xfrm>
            <a:off x="838200" y="19050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614" name="Line 30"/>
          <p:cNvSpPr>
            <a:spLocks noChangeShapeType="1"/>
          </p:cNvSpPr>
          <p:nvPr/>
        </p:nvSpPr>
        <p:spPr bwMode="auto">
          <a:xfrm>
            <a:off x="381000" y="449580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15" name="Line 31"/>
          <p:cNvSpPr>
            <a:spLocks noChangeShapeType="1"/>
          </p:cNvSpPr>
          <p:nvPr/>
        </p:nvSpPr>
        <p:spPr bwMode="auto">
          <a:xfrm>
            <a:off x="838200" y="39624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616" name="Line 32"/>
          <p:cNvSpPr>
            <a:spLocks noChangeShapeType="1"/>
          </p:cNvSpPr>
          <p:nvPr/>
        </p:nvSpPr>
        <p:spPr bwMode="auto">
          <a:xfrm>
            <a:off x="152400" y="571500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17" name="Line 33"/>
          <p:cNvSpPr>
            <a:spLocks noChangeShapeType="1"/>
          </p:cNvSpPr>
          <p:nvPr/>
        </p:nvSpPr>
        <p:spPr bwMode="auto">
          <a:xfrm>
            <a:off x="838200" y="5410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618" name="Line 34"/>
          <p:cNvSpPr>
            <a:spLocks noChangeShapeType="1"/>
          </p:cNvSpPr>
          <p:nvPr/>
        </p:nvSpPr>
        <p:spPr bwMode="auto">
          <a:xfrm flipV="1">
            <a:off x="838200" y="4572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619" name="Line 35"/>
          <p:cNvSpPr>
            <a:spLocks noChangeShapeType="1"/>
          </p:cNvSpPr>
          <p:nvPr/>
        </p:nvSpPr>
        <p:spPr bwMode="auto">
          <a:xfrm flipV="1">
            <a:off x="838200" y="26670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620" name="Line 36"/>
          <p:cNvSpPr>
            <a:spLocks noChangeShapeType="1"/>
          </p:cNvSpPr>
          <p:nvPr/>
        </p:nvSpPr>
        <p:spPr bwMode="auto">
          <a:xfrm flipV="1">
            <a:off x="838200" y="45720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7170" name="Picture 2" descr="http://lawrencevillepubs.org/vsvspring2014issue/files/2014/06/learning-by-servin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1725" y="5732246"/>
            <a:ext cx="1689100" cy="112694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2594363" y="4572000"/>
            <a:ext cx="3882637"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286001" y="5212013"/>
            <a:ext cx="4114412"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686071" y="2247554"/>
            <a:ext cx="2371162" cy="369332"/>
          </a:xfrm>
          <a:prstGeom prst="rect">
            <a:avLst/>
          </a:prstGeom>
        </p:spPr>
        <p:txBody>
          <a:bodyPr wrap="none">
            <a:spAutoFit/>
          </a:bodyPr>
          <a:lstStyle/>
          <a:p>
            <a:r>
              <a:rPr lang="en-US" b="1" i="1" u="sng" dirty="0" smtClean="0">
                <a:solidFill>
                  <a:srgbClr val="FF0000"/>
                </a:solidFill>
                <a:latin typeface="Segoe UI Semilight" panose="020B0402040204020203" pitchFamily="34" charset="0"/>
                <a:cs typeface="Segoe UI Semilight" panose="020B0402040204020203" pitchFamily="34" charset="0"/>
              </a:rPr>
              <a:t>Combining the senses</a:t>
            </a:r>
            <a:endParaRPr lang="en-US" b="1" i="1" dirty="0">
              <a:solidFill>
                <a:srgbClr val="FF0000"/>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79873776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itle 1"/>
          <p:cNvSpPr>
            <a:spLocks noGrp="1"/>
          </p:cNvSpPr>
          <p:nvPr>
            <p:ph type="title"/>
          </p:nvPr>
        </p:nvSpPr>
        <p:spPr/>
        <p:txBody>
          <a:bodyPr/>
          <a:lstStyle/>
          <a:p>
            <a:pPr>
              <a:defRPr/>
            </a:pPr>
            <a:endParaRPr lang="en-US" dirty="0" smtClean="0">
              <a:solidFill>
                <a:schemeClr val="bg1">
                  <a:lumMod val="85000"/>
                </a:schemeClr>
              </a:solidFill>
            </a:endParaRPr>
          </a:p>
        </p:txBody>
      </p:sp>
      <p:sp>
        <p:nvSpPr>
          <p:cNvPr id="261123" name="Content Placeholder 2"/>
          <p:cNvSpPr>
            <a:spLocks noGrp="1"/>
          </p:cNvSpPr>
          <p:nvPr>
            <p:ph idx="1"/>
          </p:nvPr>
        </p:nvSpPr>
        <p:spPr/>
        <p:txBody>
          <a:bodyPr/>
          <a:lstStyle/>
          <a:p>
            <a:pPr>
              <a:defRPr/>
            </a:pPr>
            <a:endParaRPr lang="en-US" dirty="0" smtClean="0">
              <a:solidFill>
                <a:schemeClr val="bg1">
                  <a:lumMod val="85000"/>
                </a:schemeClr>
              </a:solidFill>
            </a:endParaRPr>
          </a:p>
        </p:txBody>
      </p:sp>
      <p:sp>
        <p:nvSpPr>
          <p:cNvPr id="4" name="Rectangle 3"/>
          <p:cNvSpPr/>
          <p:nvPr/>
        </p:nvSpPr>
        <p:spPr>
          <a:xfrm>
            <a:off x="-18535"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lumMod val="85000"/>
                </a:schemeClr>
              </a:solidFill>
              <a:latin typeface="Arial" pitchFamily="34" charset="0"/>
            </a:endParaRPr>
          </a:p>
        </p:txBody>
      </p:sp>
      <p:sp>
        <p:nvSpPr>
          <p:cNvPr id="6" name="Rectangle 2"/>
          <p:cNvSpPr>
            <a:spLocks noChangeArrowheads="1"/>
          </p:cNvSpPr>
          <p:nvPr/>
        </p:nvSpPr>
        <p:spPr bwMode="auto">
          <a:xfrm>
            <a:off x="0" y="914400"/>
            <a:ext cx="9144000" cy="5713413"/>
          </a:xfrm>
          <a:prstGeom prst="rect">
            <a:avLst/>
          </a:prstGeom>
          <a:noFill/>
          <a:ln w="9525">
            <a:noFill/>
            <a:miter lim="800000"/>
            <a:headEnd/>
            <a:tailEnd/>
          </a:ln>
        </p:spPr>
        <p:txBody>
          <a:bodyPr lIns="92075" tIns="46038" rIns="92075" bIns="46038" anchor="ctr"/>
          <a:lstStyle/>
          <a:p>
            <a:pPr marL="838200" indent="-838200">
              <a:defRPr/>
            </a:pPr>
            <a:r>
              <a:rPr lang="en-US" sz="1800" i="1" dirty="0">
                <a:solidFill>
                  <a:schemeClr val="bg1">
                    <a:lumMod val="85000"/>
                  </a:schemeClr>
                </a:solidFill>
                <a:latin typeface="Arial" pitchFamily="34" charset="0"/>
              </a:rPr>
              <a:t>	</a:t>
            </a:r>
            <a:endParaRPr lang="en-US" sz="1800" b="1" i="1" dirty="0">
              <a:solidFill>
                <a:schemeClr val="bg1">
                  <a:lumMod val="85000"/>
                </a:schemeClr>
              </a:solidFill>
              <a:latin typeface="Arial" pitchFamily="34" charset="0"/>
            </a:endParaRPr>
          </a:p>
        </p:txBody>
      </p:sp>
      <p:sp>
        <p:nvSpPr>
          <p:cNvPr id="7" name="Rectangle 3"/>
          <p:cNvSpPr>
            <a:spLocks noChangeArrowheads="1"/>
          </p:cNvSpPr>
          <p:nvPr/>
        </p:nvSpPr>
        <p:spPr bwMode="auto">
          <a:xfrm>
            <a:off x="457200" y="1524000"/>
            <a:ext cx="8382000" cy="1323439"/>
          </a:xfrm>
          <a:prstGeom prst="rect">
            <a:avLst/>
          </a:prstGeom>
          <a:noFill/>
          <a:ln w="9525">
            <a:noFill/>
            <a:miter lim="800000"/>
            <a:headEnd/>
            <a:tailEnd/>
          </a:ln>
        </p:spPr>
        <p:txBody>
          <a:bodyPr wrap="square">
            <a:spAutoFit/>
          </a:bodyPr>
          <a:lstStyle/>
          <a:p>
            <a:pPr eaLnBrk="0" hangingPunct="0">
              <a:buFont typeface="Wingdings" pitchFamily="2" charset="2"/>
              <a:buNone/>
              <a:defRPr/>
            </a:pPr>
            <a:r>
              <a:rPr lang="en-US" sz="4400" b="1" dirty="0" smtClean="0">
                <a:solidFill>
                  <a:schemeClr val="bg1"/>
                </a:solidFill>
                <a:latin typeface="Arial" pitchFamily="34" charset="0"/>
              </a:rPr>
              <a:t>Loosing your memory?</a:t>
            </a:r>
            <a:endParaRPr lang="en-US" sz="4400" b="1" dirty="0">
              <a:solidFill>
                <a:schemeClr val="bg1"/>
              </a:solidFill>
              <a:latin typeface="Arial" pitchFamily="34" charset="0"/>
            </a:endParaRPr>
          </a:p>
          <a:p>
            <a:pPr algn="ctr" eaLnBrk="0" hangingPunct="0">
              <a:buFont typeface="Wingdings" pitchFamily="2" charset="2"/>
              <a:buNone/>
              <a:defRPr/>
            </a:pPr>
            <a:endParaRPr lang="en-US" sz="3600" b="1" dirty="0">
              <a:solidFill>
                <a:schemeClr val="bg1"/>
              </a:solidFill>
              <a:latin typeface="Arial" pitchFamily="34" charset="0"/>
            </a:endParaRPr>
          </a:p>
        </p:txBody>
      </p:sp>
      <p:pic>
        <p:nvPicPr>
          <p:cNvPr id="9" name="Picture 2" descr="http://l.yimg.com/bt/api/res/1.2/NWBCisBYsPxwihYMYQxjtA--/YXBwaWQ9eW5ld3NfbGVnbztxPTg1O3c9NjMw/http:/media.zenfs.com/en/blogs/technews/mw-630-ibm-brain-chip-isto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819" y="152401"/>
            <a:ext cx="1054844" cy="6445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2743200"/>
            <a:ext cx="6686318" cy="769441"/>
          </a:xfrm>
          <a:prstGeom prst="rect">
            <a:avLst/>
          </a:prstGeom>
        </p:spPr>
        <p:txBody>
          <a:bodyPr wrap="none">
            <a:spAutoFit/>
          </a:bodyPr>
          <a:lstStyle/>
          <a:p>
            <a:pPr eaLnBrk="0" hangingPunct="0">
              <a:buFont typeface="Wingdings" pitchFamily="2" charset="2"/>
              <a:buNone/>
              <a:defRPr/>
            </a:pPr>
            <a:r>
              <a:rPr lang="en-US" sz="4400" b="1" dirty="0" smtClean="0">
                <a:solidFill>
                  <a:schemeClr val="bg1"/>
                </a:solidFill>
                <a:latin typeface="Arial" pitchFamily="34" charset="0"/>
              </a:rPr>
              <a:t>A photographic </a:t>
            </a:r>
            <a:r>
              <a:rPr lang="en-US" sz="4400" b="1" dirty="0">
                <a:solidFill>
                  <a:schemeClr val="bg1"/>
                </a:solidFill>
                <a:latin typeface="Arial" pitchFamily="34" charset="0"/>
              </a:rPr>
              <a:t>memory</a:t>
            </a:r>
          </a:p>
        </p:txBody>
      </p:sp>
      <p:sp>
        <p:nvSpPr>
          <p:cNvPr id="10" name="Rectangle 9"/>
          <p:cNvSpPr/>
          <p:nvPr/>
        </p:nvSpPr>
        <p:spPr>
          <a:xfrm>
            <a:off x="1828800" y="276017"/>
            <a:ext cx="5248488" cy="523220"/>
          </a:xfrm>
          <a:prstGeom prst="rect">
            <a:avLst/>
          </a:prstGeom>
        </p:spPr>
        <p:txBody>
          <a:bodyPr wrap="none">
            <a:spAutoFit/>
          </a:bodyPr>
          <a:lstStyle/>
          <a:p>
            <a:r>
              <a:rPr lang="en-US" sz="2800" b="1" i="1" dirty="0" smtClean="0">
                <a:solidFill>
                  <a:srgbClr val="FFFF00"/>
                </a:solidFill>
                <a:latin typeface="Arial" panose="020B0604020202020204" pitchFamily="34" charset="0"/>
                <a:cs typeface="Arial" panose="020B0604020202020204" pitchFamily="34" charset="0"/>
              </a:rPr>
              <a:t>…How Does the Brain Work? </a:t>
            </a:r>
            <a:endParaRPr lang="en-US" sz="2800" dirty="0">
              <a:solidFill>
                <a:srgbClr val="FFFF00"/>
              </a:solidFill>
            </a:endParaRPr>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0028" y="1122017"/>
            <a:ext cx="1807427" cy="1606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629" y="5118895"/>
            <a:ext cx="1621292" cy="162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858992" y="3788523"/>
            <a:ext cx="5162318" cy="2308324"/>
          </a:xfrm>
          <a:prstGeom prst="rect">
            <a:avLst/>
          </a:prstGeom>
        </p:spPr>
        <p:txBody>
          <a:bodyPr wrap="square">
            <a:spAutoFit/>
          </a:bodyPr>
          <a:lstStyle/>
          <a:p>
            <a:r>
              <a:rPr lang="en-US" sz="2400" b="1" dirty="0" smtClean="0">
                <a:solidFill>
                  <a:srgbClr val="00B0F0"/>
                </a:solidFill>
                <a:latin typeface="Arial" pitchFamily="34" charset="0"/>
                <a:cs typeface="Arial" pitchFamily="34" charset="0"/>
              </a:rPr>
              <a:t>1. Stress</a:t>
            </a:r>
          </a:p>
          <a:p>
            <a:r>
              <a:rPr lang="en-US" sz="2400" b="1" dirty="0" smtClean="0">
                <a:solidFill>
                  <a:srgbClr val="00B0F0"/>
                </a:solidFill>
                <a:latin typeface="Arial" pitchFamily="34" charset="0"/>
                <a:cs typeface="Arial" pitchFamily="34" charset="0"/>
              </a:rPr>
              <a:t>2. Multitasking</a:t>
            </a:r>
          </a:p>
          <a:p>
            <a:r>
              <a:rPr lang="en-US" sz="2400" b="1" dirty="0" smtClean="0">
                <a:solidFill>
                  <a:srgbClr val="00B0F0"/>
                </a:solidFill>
                <a:latin typeface="Arial" pitchFamily="34" charset="0"/>
                <a:cs typeface="Arial" pitchFamily="34" charset="0"/>
              </a:rPr>
              <a:t>3. Sleep deprivation</a:t>
            </a:r>
          </a:p>
          <a:p>
            <a:r>
              <a:rPr lang="en-US" b="1" dirty="0" smtClean="0">
                <a:solidFill>
                  <a:srgbClr val="00B0F0"/>
                </a:solidFill>
                <a:latin typeface="Arial" pitchFamily="34" charset="0"/>
                <a:cs typeface="Arial" pitchFamily="34" charset="0"/>
              </a:rPr>
              <a:t>4. Nutritional deficiencies</a:t>
            </a:r>
          </a:p>
          <a:p>
            <a:r>
              <a:rPr lang="en-US" b="1" dirty="0">
                <a:solidFill>
                  <a:srgbClr val="00B0F0"/>
                </a:solidFill>
                <a:latin typeface="Arial" pitchFamily="34" charset="0"/>
                <a:cs typeface="Arial" pitchFamily="34" charset="0"/>
              </a:rPr>
              <a:t>5</a:t>
            </a:r>
            <a:r>
              <a:rPr lang="en-US" b="1" dirty="0" smtClean="0">
                <a:solidFill>
                  <a:srgbClr val="00B0F0"/>
                </a:solidFill>
                <a:latin typeface="Arial" pitchFamily="34" charset="0"/>
                <a:cs typeface="Arial" pitchFamily="34" charset="0"/>
              </a:rPr>
              <a:t>. Medications: </a:t>
            </a:r>
            <a:r>
              <a:rPr lang="en-US" dirty="0">
                <a:solidFill>
                  <a:schemeClr val="bg1"/>
                </a:solidFill>
                <a:latin typeface="Arial" pitchFamily="34" charset="0"/>
                <a:cs typeface="Arial" pitchFamily="34" charset="0"/>
              </a:rPr>
              <a:t>antidepressants, antihistamines, </a:t>
            </a:r>
            <a:r>
              <a:rPr lang="en-US" dirty="0" smtClean="0">
                <a:solidFill>
                  <a:schemeClr val="bg1"/>
                </a:solidFill>
                <a:latin typeface="Arial" pitchFamily="34" charset="0"/>
                <a:cs typeface="Arial" pitchFamily="34" charset="0"/>
              </a:rPr>
              <a:t>	muscle </a:t>
            </a:r>
            <a:r>
              <a:rPr lang="en-US" dirty="0">
                <a:solidFill>
                  <a:schemeClr val="bg1"/>
                </a:solidFill>
                <a:latin typeface="Arial" pitchFamily="34" charset="0"/>
                <a:cs typeface="Arial" pitchFamily="34" charset="0"/>
              </a:rPr>
              <a:t>relaxants, tranquilizers, sleeping </a:t>
            </a:r>
            <a:r>
              <a:rPr lang="en-US" dirty="0" smtClean="0">
                <a:solidFill>
                  <a:schemeClr val="bg1"/>
                </a:solidFill>
                <a:latin typeface="Arial" pitchFamily="34" charset="0"/>
                <a:cs typeface="Arial" pitchFamily="34" charset="0"/>
              </a:rPr>
              <a:t>	pills</a:t>
            </a:r>
            <a:r>
              <a:rPr lang="en-US" dirty="0">
                <a:solidFill>
                  <a:schemeClr val="bg1"/>
                </a:solidFill>
                <a:latin typeface="Arial" pitchFamily="34" charset="0"/>
                <a:cs typeface="Arial" pitchFamily="34" charset="0"/>
              </a:rPr>
              <a:t>, </a:t>
            </a:r>
            <a:r>
              <a:rPr lang="en-US" dirty="0" smtClean="0">
                <a:solidFill>
                  <a:schemeClr val="bg1"/>
                </a:solidFill>
                <a:latin typeface="Arial" pitchFamily="34" charset="0"/>
                <a:cs typeface="Arial" pitchFamily="34" charset="0"/>
              </a:rPr>
              <a:t>anti-anxiety and </a:t>
            </a:r>
            <a:r>
              <a:rPr lang="en-US" dirty="0">
                <a:solidFill>
                  <a:schemeClr val="bg1"/>
                </a:solidFill>
                <a:latin typeface="Arial" pitchFamily="34" charset="0"/>
                <a:cs typeface="Arial" pitchFamily="34" charset="0"/>
              </a:rPr>
              <a:t>pain medications </a:t>
            </a:r>
          </a:p>
        </p:txBody>
      </p:sp>
      <p:pic>
        <p:nvPicPr>
          <p:cNvPr id="5" name="Picture 4"/>
          <p:cNvPicPr>
            <a:picLocks noChangeAspect="1"/>
          </p:cNvPicPr>
          <p:nvPr/>
        </p:nvPicPr>
        <p:blipFill>
          <a:blip r:embed="rId6"/>
          <a:stretch>
            <a:fillRect/>
          </a:stretch>
        </p:blipFill>
        <p:spPr>
          <a:xfrm>
            <a:off x="7270028" y="3788523"/>
            <a:ext cx="2721126" cy="2724818"/>
          </a:xfrm>
          <a:prstGeom prst="rect">
            <a:avLst/>
          </a:prstGeom>
        </p:spPr>
      </p:pic>
    </p:spTree>
    <p:extLst>
      <p:ext uri="{BB962C8B-B14F-4D97-AF65-F5344CB8AC3E}">
        <p14:creationId xmlns:p14="http://schemas.microsoft.com/office/powerpoint/2010/main" val="144458546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Title 1"/>
          <p:cNvSpPr>
            <a:spLocks noGrp="1"/>
          </p:cNvSpPr>
          <p:nvPr>
            <p:ph type="title"/>
          </p:nvPr>
        </p:nvSpPr>
        <p:spPr/>
        <p:txBody>
          <a:bodyPr/>
          <a:lstStyle/>
          <a:p>
            <a:endParaRPr lang="en-US" dirty="0" smtClean="0"/>
          </a:p>
        </p:txBody>
      </p:sp>
      <p:sp>
        <p:nvSpPr>
          <p:cNvPr id="949251" name="Content Placeholder 2"/>
          <p:cNvSpPr>
            <a:spLocks noGrp="1"/>
          </p:cNvSpPr>
          <p:nvPr>
            <p:ph idx="1"/>
          </p:nvPr>
        </p:nvSpPr>
        <p:spPr/>
        <p:txBody>
          <a:bodyPr/>
          <a:lstStyle/>
          <a:p>
            <a:endParaRPr lang="en-US" dirty="0"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949253" name="Picture 3" descr="3D107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9906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228600" y="152400"/>
            <a:ext cx="8763000" cy="6432530"/>
          </a:xfrm>
          <a:prstGeom prst="rect">
            <a:avLst/>
          </a:prstGeom>
          <a:noFill/>
          <a:ln w="9525">
            <a:noFill/>
            <a:miter lim="800000"/>
            <a:headEnd/>
            <a:tailEnd/>
          </a:ln>
        </p:spPr>
        <p:txBody>
          <a:bodyPr anchor="ctr">
            <a:spAutoFit/>
          </a:bodyPr>
          <a:lstStyle/>
          <a:p>
            <a:pPr algn="ctr" fontAlgn="auto">
              <a:spcBef>
                <a:spcPts val="0"/>
              </a:spcBef>
              <a:spcAft>
                <a:spcPts val="0"/>
              </a:spcAft>
              <a:defRPr/>
            </a:pPr>
            <a:r>
              <a:rPr lang="en-US" sz="3200" b="1" dirty="0">
                <a:solidFill>
                  <a:srgbClr val="00B0F0"/>
                </a:solidFill>
                <a:latin typeface="Arial" panose="020B0604020202020204" pitchFamily="34" charset="0"/>
              </a:rPr>
              <a:t> </a:t>
            </a:r>
            <a:r>
              <a:rPr lang="en-US" sz="3200" b="1" dirty="0" smtClean="0">
                <a:solidFill>
                  <a:srgbClr val="00B0F0"/>
                </a:solidFill>
                <a:latin typeface="Arial" panose="020B0604020202020204" pitchFamily="34" charset="0"/>
              </a:rPr>
              <a:t>  </a:t>
            </a:r>
            <a:r>
              <a:rPr lang="en-US" sz="3200" b="1" u="sng" dirty="0" smtClean="0">
                <a:solidFill>
                  <a:srgbClr val="00B0F0"/>
                </a:solidFill>
                <a:latin typeface="Arial" panose="020B0604020202020204" pitchFamily="34" charset="0"/>
                <a:cs typeface="+mn-cs"/>
              </a:rPr>
              <a:t>Experiences = Cognitive </a:t>
            </a:r>
            <a:r>
              <a:rPr lang="en-US" sz="3200" b="1" u="sng" dirty="0">
                <a:solidFill>
                  <a:srgbClr val="00B0F0"/>
                </a:solidFill>
                <a:latin typeface="Arial" panose="020B0604020202020204" pitchFamily="34" charset="0"/>
                <a:cs typeface="+mn-cs"/>
              </a:rPr>
              <a:t>Rehearsals</a:t>
            </a:r>
            <a:endParaRPr lang="en-US" sz="3200" u="sng" dirty="0">
              <a:solidFill>
                <a:srgbClr val="00B0F0"/>
              </a:solidFill>
              <a:latin typeface="Arial" panose="020B0604020202020204" pitchFamily="34" charset="0"/>
              <a:cs typeface="+mn-cs"/>
            </a:endParaRPr>
          </a:p>
          <a:p>
            <a:pPr fontAlgn="auto">
              <a:spcBef>
                <a:spcPts val="0"/>
              </a:spcBef>
              <a:spcAft>
                <a:spcPts val="0"/>
              </a:spcAft>
              <a:defRPr/>
            </a:pPr>
            <a:r>
              <a:rPr lang="en-US" sz="2000" dirty="0" smtClean="0">
                <a:solidFill>
                  <a:schemeClr val="bg1">
                    <a:lumMod val="85000"/>
                  </a:schemeClr>
                </a:solidFill>
                <a:latin typeface="Arial" panose="020B0604020202020204" pitchFamily="34" charset="0"/>
                <a:cs typeface="+mn-cs"/>
              </a:rPr>
              <a:t>			</a:t>
            </a:r>
            <a:r>
              <a:rPr lang="en-US" sz="2000" b="1" i="1" dirty="0" smtClean="0">
                <a:solidFill>
                  <a:schemeClr val="bg1">
                    <a:lumMod val="85000"/>
                  </a:schemeClr>
                </a:solidFill>
                <a:latin typeface="Arial" panose="020B0604020202020204" pitchFamily="34" charset="0"/>
                <a:cs typeface="+mn-cs"/>
              </a:rPr>
              <a:t>     (→ consolidation)</a:t>
            </a:r>
          </a:p>
          <a:p>
            <a:pPr eaLnBrk="0" fontAlgn="auto" hangingPunct="0">
              <a:spcBef>
                <a:spcPts val="0"/>
              </a:spcBef>
              <a:spcAft>
                <a:spcPts val="0"/>
              </a:spcAft>
              <a:defRPr/>
            </a:pPr>
            <a:endParaRPr lang="en-US" b="1" dirty="0" smtClean="0">
              <a:solidFill>
                <a:schemeClr val="bg1">
                  <a:lumMod val="85000"/>
                </a:schemeClr>
              </a:solidFill>
              <a:latin typeface="Arial" panose="020B0604020202020204" pitchFamily="34" charset="0"/>
              <a:cs typeface="+mn-cs"/>
            </a:endParaRPr>
          </a:p>
          <a:p>
            <a:pPr eaLnBrk="0" fontAlgn="auto" hangingPunct="0">
              <a:spcBef>
                <a:spcPts val="0"/>
              </a:spcBef>
              <a:spcAft>
                <a:spcPts val="0"/>
              </a:spcAft>
              <a:defRPr/>
            </a:pPr>
            <a:r>
              <a:rPr lang="en-US" sz="2400" b="1" dirty="0" smtClean="0">
                <a:solidFill>
                  <a:schemeClr val="bg1">
                    <a:lumMod val="85000"/>
                  </a:schemeClr>
                </a:solidFill>
                <a:latin typeface="Arial" panose="020B0604020202020204" pitchFamily="34" charset="0"/>
              </a:rPr>
              <a:t>When </a:t>
            </a:r>
            <a:r>
              <a:rPr lang="en-US" sz="2400" b="1" dirty="0">
                <a:solidFill>
                  <a:srgbClr val="00B0F0"/>
                </a:solidFill>
                <a:latin typeface="Arial" panose="020B0604020202020204" pitchFamily="34" charset="0"/>
              </a:rPr>
              <a:t>playing with </a:t>
            </a:r>
            <a:r>
              <a:rPr lang="en-US" sz="2400" b="1" i="1" dirty="0">
                <a:solidFill>
                  <a:srgbClr val="00B0F0"/>
                </a:solidFill>
                <a:latin typeface="Arial" panose="020B0604020202020204" pitchFamily="34" charset="0"/>
              </a:rPr>
              <a:t>objects,</a:t>
            </a:r>
            <a:r>
              <a:rPr lang="en-US" sz="2400" b="1" dirty="0">
                <a:solidFill>
                  <a:srgbClr val="00B0F0"/>
                </a:solidFill>
                <a:latin typeface="Arial" panose="020B0604020202020204" pitchFamily="34" charset="0"/>
              </a:rPr>
              <a:t> </a:t>
            </a:r>
            <a:r>
              <a:rPr lang="en-US" sz="2400" b="1" dirty="0">
                <a:solidFill>
                  <a:schemeClr val="bg1">
                    <a:lumMod val="85000"/>
                  </a:schemeClr>
                </a:solidFill>
                <a:latin typeface="Arial" panose="020B0604020202020204" pitchFamily="34" charset="0"/>
              </a:rPr>
              <a:t>learners are </a:t>
            </a:r>
            <a:r>
              <a:rPr lang="en-US" sz="2400" b="1" dirty="0" smtClean="0">
                <a:solidFill>
                  <a:schemeClr val="bg1">
                    <a:lumMod val="85000"/>
                  </a:schemeClr>
                </a:solidFill>
                <a:latin typeface="Arial" panose="020B0604020202020204" pitchFamily="34" charset="0"/>
              </a:rPr>
              <a:t>simultaneously 	</a:t>
            </a:r>
            <a:r>
              <a:rPr lang="en-US" sz="2400" b="1" dirty="0" smtClean="0">
                <a:solidFill>
                  <a:schemeClr val="bg1">
                    <a:lumMod val="95000"/>
                  </a:schemeClr>
                </a:solidFill>
                <a:latin typeface="Arial" panose="020B0604020202020204" pitchFamily="34" charset="0"/>
              </a:rPr>
              <a:t>manipulating/</a:t>
            </a:r>
            <a:r>
              <a:rPr lang="en-US" sz="2400" b="1" i="1" dirty="0" smtClean="0">
                <a:solidFill>
                  <a:schemeClr val="bg1">
                    <a:lumMod val="95000"/>
                  </a:schemeClr>
                </a:solidFill>
                <a:latin typeface="Arial" panose="020B0604020202020204" pitchFamily="34" charset="0"/>
              </a:rPr>
              <a:t>playing with </a:t>
            </a:r>
            <a:r>
              <a:rPr lang="en-US" sz="2400" b="1" i="1" dirty="0">
                <a:solidFill>
                  <a:srgbClr val="00B0F0"/>
                </a:solidFill>
                <a:latin typeface="Arial" panose="020B0604020202020204" pitchFamily="34" charset="0"/>
              </a:rPr>
              <a:t>ideas</a:t>
            </a:r>
            <a:r>
              <a:rPr lang="en-US" sz="2400" b="1" dirty="0">
                <a:solidFill>
                  <a:srgbClr val="00B0F0"/>
                </a:solidFill>
                <a:latin typeface="Arial" panose="020B0604020202020204" pitchFamily="34" charset="0"/>
              </a:rPr>
              <a:t> </a:t>
            </a:r>
            <a:r>
              <a:rPr lang="en-US" sz="2400" b="1" dirty="0" smtClean="0">
                <a:solidFill>
                  <a:schemeClr val="bg1">
                    <a:lumMod val="85000"/>
                  </a:schemeClr>
                </a:solidFill>
                <a:latin typeface="Arial" panose="020B0604020202020204" pitchFamily="34" charset="0"/>
              </a:rPr>
              <a:t>(internal </a:t>
            </a:r>
            <a:r>
              <a:rPr lang="en-US" sz="2400" b="1" dirty="0">
                <a:solidFill>
                  <a:schemeClr val="bg1">
                    <a:lumMod val="85000"/>
                  </a:schemeClr>
                </a:solidFill>
                <a:latin typeface="Arial" panose="020B0604020202020204" pitchFamily="34" charset="0"/>
              </a:rPr>
              <a:t>dialogues </a:t>
            </a:r>
            <a:r>
              <a:rPr lang="en-US" sz="2400" b="1" dirty="0" smtClean="0">
                <a:solidFill>
                  <a:schemeClr val="bg1">
                    <a:lumMod val="85000"/>
                  </a:schemeClr>
                </a:solidFill>
                <a:latin typeface="Arial" panose="020B0604020202020204" pitchFamily="34" charset="0"/>
              </a:rPr>
              <a:t>	attach words </a:t>
            </a:r>
            <a:r>
              <a:rPr lang="en-US" sz="2400" b="1" dirty="0">
                <a:solidFill>
                  <a:schemeClr val="bg1">
                    <a:lumMod val="85000"/>
                  </a:schemeClr>
                </a:solidFill>
                <a:latin typeface="Arial" panose="020B0604020202020204" pitchFamily="34" charset="0"/>
              </a:rPr>
              <a:t>and meaning to </a:t>
            </a:r>
            <a:r>
              <a:rPr lang="en-US" sz="2400" b="1" dirty="0" smtClean="0">
                <a:solidFill>
                  <a:schemeClr val="bg1">
                    <a:lumMod val="85000"/>
                  </a:schemeClr>
                </a:solidFill>
                <a:latin typeface="Arial" panose="020B0604020202020204" pitchFamily="34" charset="0"/>
              </a:rPr>
              <a:t>actions – the “mind’s 	eye”) building the brain’s fundamental </a:t>
            </a:r>
            <a:r>
              <a:rPr lang="en-US" sz="2400" b="1" dirty="0">
                <a:solidFill>
                  <a:srgbClr val="00B0F0"/>
                </a:solidFill>
                <a:latin typeface="Arial" panose="020B0604020202020204" pitchFamily="34" charset="0"/>
              </a:rPr>
              <a:t>circuitry</a:t>
            </a:r>
            <a:endParaRPr lang="en-US" sz="2400" b="1" dirty="0" smtClean="0">
              <a:solidFill>
                <a:srgbClr val="00B0F0"/>
              </a:solidFill>
              <a:latin typeface="Arial" panose="020B0604020202020204" pitchFamily="34" charset="0"/>
            </a:endParaRPr>
          </a:p>
          <a:p>
            <a:pPr eaLnBrk="0" fontAlgn="auto" hangingPunct="0">
              <a:spcBef>
                <a:spcPts val="0"/>
              </a:spcBef>
              <a:spcAft>
                <a:spcPts val="0"/>
              </a:spcAft>
              <a:defRPr/>
            </a:pPr>
            <a:endParaRPr lang="en-US" sz="1200" b="1" dirty="0">
              <a:solidFill>
                <a:schemeClr val="bg1">
                  <a:lumMod val="85000"/>
                </a:schemeClr>
              </a:solidFill>
              <a:latin typeface="Arial" panose="020B0604020202020204" pitchFamily="34" charset="0"/>
              <a:cs typeface="+mn-cs"/>
            </a:endParaRPr>
          </a:p>
          <a:p>
            <a:pPr eaLnBrk="0" fontAlgn="auto" hangingPunct="0">
              <a:spcBef>
                <a:spcPts val="0"/>
              </a:spcBef>
              <a:spcAft>
                <a:spcPts val="0"/>
              </a:spcAft>
              <a:defRPr/>
            </a:pPr>
            <a:r>
              <a:rPr lang="en-US" sz="2800" b="1" dirty="0">
                <a:solidFill>
                  <a:srgbClr val="00B0F0"/>
                </a:solidFill>
                <a:latin typeface="Arial" panose="020B0604020202020204" pitchFamily="34" charset="0"/>
                <a:cs typeface="+mn-cs"/>
              </a:rPr>
              <a:t>Exploring and experimenting </a:t>
            </a:r>
            <a:r>
              <a:rPr lang="en-US" sz="2800" b="1" dirty="0">
                <a:solidFill>
                  <a:schemeClr val="bg1">
                    <a:lumMod val="85000"/>
                  </a:schemeClr>
                </a:solidFill>
                <a:latin typeface="Arial" panose="020B0604020202020204" pitchFamily="34" charset="0"/>
                <a:cs typeface="+mn-cs"/>
              </a:rPr>
              <a:t>involve examining 	relationships, interactions and </a:t>
            </a:r>
            <a:r>
              <a:rPr lang="en-US" sz="2800" b="1" dirty="0">
                <a:solidFill>
                  <a:srgbClr val="00B0F0"/>
                </a:solidFill>
                <a:latin typeface="Arial" panose="020B0604020202020204" pitchFamily="34" charset="0"/>
                <a:cs typeface="+mn-cs"/>
              </a:rPr>
              <a:t>systems, </a:t>
            </a:r>
            <a:r>
              <a:rPr lang="en-US" sz="2800" b="1" dirty="0">
                <a:solidFill>
                  <a:schemeClr val="bg1">
                    <a:lumMod val="85000"/>
                  </a:schemeClr>
                </a:solidFill>
                <a:latin typeface="Arial" panose="020B0604020202020204" pitchFamily="34" charset="0"/>
                <a:cs typeface="+mn-cs"/>
              </a:rPr>
              <a:t>	where learners formulate their own 	personal </a:t>
            </a:r>
            <a:r>
              <a:rPr lang="en-US" sz="2800" b="1" dirty="0">
                <a:solidFill>
                  <a:srgbClr val="00B0F0"/>
                </a:solidFill>
                <a:latin typeface="Arial" panose="020B0604020202020204" pitchFamily="34" charset="0"/>
                <a:cs typeface="+mn-cs"/>
              </a:rPr>
              <a:t>“theories” </a:t>
            </a:r>
            <a:r>
              <a:rPr lang="en-US" sz="2800" b="1" dirty="0">
                <a:solidFill>
                  <a:schemeClr val="bg1">
                    <a:lumMod val="85000"/>
                  </a:schemeClr>
                </a:solidFill>
                <a:latin typeface="Arial" panose="020B0604020202020204" pitchFamily="34" charset="0"/>
                <a:cs typeface="+mn-cs"/>
              </a:rPr>
              <a:t>(mental constructs)</a:t>
            </a:r>
          </a:p>
          <a:p>
            <a:pPr eaLnBrk="0" fontAlgn="auto" hangingPunct="0">
              <a:spcBef>
                <a:spcPts val="0"/>
              </a:spcBef>
              <a:spcAft>
                <a:spcPts val="0"/>
              </a:spcAft>
              <a:defRPr/>
            </a:pPr>
            <a:endParaRPr lang="en-US" sz="1200" b="1" dirty="0">
              <a:solidFill>
                <a:schemeClr val="bg1">
                  <a:lumMod val="85000"/>
                </a:schemeClr>
              </a:solidFill>
              <a:latin typeface="Arial" panose="020B0604020202020204" pitchFamily="34" charset="0"/>
              <a:cs typeface="+mn-cs"/>
            </a:endParaRPr>
          </a:p>
          <a:p>
            <a:pPr eaLnBrk="0" fontAlgn="auto" hangingPunct="0">
              <a:spcBef>
                <a:spcPts val="0"/>
              </a:spcBef>
              <a:spcAft>
                <a:spcPts val="0"/>
              </a:spcAft>
              <a:defRPr/>
            </a:pPr>
            <a:r>
              <a:rPr lang="en-US" sz="2800" b="1" dirty="0">
                <a:solidFill>
                  <a:srgbClr val="00B0F0"/>
                </a:solidFill>
                <a:latin typeface="Arial" panose="020B0604020202020204" pitchFamily="34" charset="0"/>
                <a:cs typeface="+mn-cs"/>
              </a:rPr>
              <a:t>Thinking</a:t>
            </a:r>
            <a:r>
              <a:rPr lang="en-US" sz="2800" b="1" dirty="0">
                <a:solidFill>
                  <a:schemeClr val="bg1">
                    <a:lumMod val="85000"/>
                  </a:schemeClr>
                </a:solidFill>
                <a:latin typeface="Arial" panose="020B0604020202020204" pitchFamily="34" charset="0"/>
                <a:cs typeface="+mn-cs"/>
              </a:rPr>
              <a:t> is a </a:t>
            </a:r>
            <a:r>
              <a:rPr lang="en-US" sz="2800" b="1" dirty="0" smtClean="0">
                <a:solidFill>
                  <a:schemeClr val="bg1">
                    <a:lumMod val="85000"/>
                  </a:schemeClr>
                </a:solidFill>
                <a:latin typeface="Arial" panose="020B0604020202020204" pitchFamily="34" charset="0"/>
                <a:cs typeface="+mn-cs"/>
              </a:rPr>
              <a:t>cognitive </a:t>
            </a:r>
            <a:r>
              <a:rPr lang="en-US" sz="2800" b="1" i="1" dirty="0" smtClean="0">
                <a:solidFill>
                  <a:srgbClr val="FFFF00"/>
                </a:solidFill>
                <a:latin typeface="Arial" panose="020B0604020202020204" pitchFamily="34" charset="0"/>
                <a:cs typeface="+mn-cs"/>
              </a:rPr>
              <a:t>rehearsal</a:t>
            </a:r>
            <a:r>
              <a:rPr lang="en-US" sz="2800" b="1" dirty="0" smtClean="0">
                <a:solidFill>
                  <a:schemeClr val="bg1">
                    <a:lumMod val="85000"/>
                  </a:schemeClr>
                </a:solidFill>
                <a:latin typeface="Arial" panose="020B0604020202020204" pitchFamily="34" charset="0"/>
                <a:cs typeface="+mn-cs"/>
              </a:rPr>
              <a:t> </a:t>
            </a:r>
            <a:r>
              <a:rPr lang="en-US" sz="2800" b="1" dirty="0">
                <a:solidFill>
                  <a:schemeClr val="bg1">
                    <a:lumMod val="85000"/>
                  </a:schemeClr>
                </a:solidFill>
                <a:latin typeface="Arial" panose="020B0604020202020204" pitchFamily="34" charset="0"/>
                <a:cs typeface="+mn-cs"/>
              </a:rPr>
              <a:t>for </a:t>
            </a:r>
            <a:r>
              <a:rPr lang="en-US" sz="2800" b="1" dirty="0">
                <a:solidFill>
                  <a:srgbClr val="00B0F0"/>
                </a:solidFill>
                <a:latin typeface="Arial" panose="020B0604020202020204" pitchFamily="34" charset="0"/>
                <a:cs typeface="+mn-cs"/>
              </a:rPr>
              <a:t>discourse</a:t>
            </a:r>
          </a:p>
          <a:p>
            <a:pPr eaLnBrk="0" fontAlgn="auto" hangingPunct="0">
              <a:spcBef>
                <a:spcPts val="0"/>
              </a:spcBef>
              <a:spcAft>
                <a:spcPts val="0"/>
              </a:spcAft>
              <a:defRPr/>
            </a:pPr>
            <a:endParaRPr lang="en-US" sz="1200" b="1" dirty="0">
              <a:solidFill>
                <a:schemeClr val="bg1">
                  <a:lumMod val="85000"/>
                </a:schemeClr>
              </a:solidFill>
              <a:latin typeface="Arial" panose="020B0604020202020204" pitchFamily="34" charset="0"/>
              <a:cs typeface="+mn-cs"/>
            </a:endParaRPr>
          </a:p>
          <a:p>
            <a:pPr eaLnBrk="0" fontAlgn="auto" hangingPunct="0">
              <a:spcBef>
                <a:spcPts val="0"/>
              </a:spcBef>
              <a:spcAft>
                <a:spcPts val="0"/>
              </a:spcAft>
              <a:defRPr/>
            </a:pPr>
            <a:r>
              <a:rPr lang="en-US" sz="2800" b="1" dirty="0">
                <a:solidFill>
                  <a:srgbClr val="00B0F0"/>
                </a:solidFill>
                <a:latin typeface="Arial" panose="020B0604020202020204" pitchFamily="34" charset="0"/>
                <a:cs typeface="+mn-cs"/>
              </a:rPr>
              <a:t>Discourse</a:t>
            </a:r>
            <a:r>
              <a:rPr lang="en-US" sz="2800" b="1" dirty="0">
                <a:solidFill>
                  <a:schemeClr val="bg1">
                    <a:lumMod val="85000"/>
                  </a:schemeClr>
                </a:solidFill>
                <a:latin typeface="Arial" panose="020B0604020202020204" pitchFamily="34" charset="0"/>
                <a:cs typeface="+mn-cs"/>
              </a:rPr>
              <a:t> is </a:t>
            </a:r>
            <a:r>
              <a:rPr lang="en-US" sz="2800" b="1" dirty="0">
                <a:solidFill>
                  <a:schemeClr val="bg1">
                    <a:lumMod val="85000"/>
                  </a:schemeClr>
                </a:solidFill>
                <a:latin typeface="Arial" panose="020B0604020202020204" pitchFamily="34" charset="0"/>
              </a:rPr>
              <a:t>a cognitive </a:t>
            </a:r>
            <a:r>
              <a:rPr lang="en-US" sz="2800" b="1" i="1" dirty="0">
                <a:solidFill>
                  <a:srgbClr val="FFFF00"/>
                </a:solidFill>
                <a:latin typeface="Arial" panose="020B0604020202020204" pitchFamily="34" charset="0"/>
                <a:cs typeface="+mn-cs"/>
              </a:rPr>
              <a:t>rehearsal</a:t>
            </a:r>
            <a:r>
              <a:rPr lang="en-US" sz="2800" b="1" dirty="0">
                <a:solidFill>
                  <a:schemeClr val="bg1">
                    <a:lumMod val="85000"/>
                  </a:schemeClr>
                </a:solidFill>
                <a:latin typeface="Arial" panose="020B0604020202020204" pitchFamily="34" charset="0"/>
                <a:cs typeface="+mn-cs"/>
              </a:rPr>
              <a:t> for </a:t>
            </a:r>
            <a:r>
              <a:rPr lang="en-US" sz="2800" b="1" dirty="0" smtClean="0">
                <a:solidFill>
                  <a:srgbClr val="00B0F0"/>
                </a:solidFill>
                <a:latin typeface="Arial" panose="020B0604020202020204" pitchFamily="34" charset="0"/>
                <a:cs typeface="+mn-cs"/>
              </a:rPr>
              <a:t>writing 	</a:t>
            </a:r>
            <a:r>
              <a:rPr lang="en-US" sz="2800" b="1" dirty="0" smtClean="0">
                <a:solidFill>
                  <a:schemeClr val="bg1">
                    <a:lumMod val="95000"/>
                  </a:schemeClr>
                </a:solidFill>
                <a:latin typeface="Arial" panose="020B0604020202020204" pitchFamily="34" charset="0"/>
                <a:cs typeface="+mn-cs"/>
              </a:rPr>
              <a:t>(phonological loop or “inner voice”) </a:t>
            </a:r>
            <a:endParaRPr lang="en-US" sz="2800" b="1" dirty="0">
              <a:solidFill>
                <a:schemeClr val="bg1">
                  <a:lumMod val="95000"/>
                </a:schemeClr>
              </a:solidFill>
              <a:latin typeface="Arial" panose="020B0604020202020204" pitchFamily="34" charset="0"/>
              <a:cs typeface="+mn-cs"/>
            </a:endParaRPr>
          </a:p>
          <a:p>
            <a:pPr eaLnBrk="0" fontAlgn="auto" hangingPunct="0">
              <a:spcBef>
                <a:spcPts val="0"/>
              </a:spcBef>
              <a:spcAft>
                <a:spcPts val="0"/>
              </a:spcAft>
              <a:defRPr/>
            </a:pPr>
            <a:endParaRPr lang="en-US" sz="1400" b="1" dirty="0">
              <a:solidFill>
                <a:schemeClr val="bg1">
                  <a:lumMod val="85000"/>
                </a:schemeClr>
              </a:solidFill>
              <a:latin typeface="Arial" panose="020B0604020202020204" pitchFamily="34" charset="0"/>
              <a:cs typeface="+mn-cs"/>
            </a:endParaRPr>
          </a:p>
        </p:txBody>
      </p:sp>
    </p:spTree>
    <p:extLst>
      <p:ext uri="{BB962C8B-B14F-4D97-AF65-F5344CB8AC3E}">
        <p14:creationId xmlns:p14="http://schemas.microsoft.com/office/powerpoint/2010/main" val="4136524379"/>
      </p:ext>
    </p:extLst>
  </p:cSld>
  <p:clrMapOvr>
    <a:masterClrMapping/>
  </p:clrMapOvr>
  <mc:AlternateContent xmlns:mc="http://schemas.openxmlformats.org/markup-compatibility/2006" xmlns:p14="http://schemas.microsoft.com/office/powerpoint/2010/main">
    <mc:Choice Requires="p14">
      <p:transition spd="slow" p14:dur="8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Title 1"/>
          <p:cNvSpPr>
            <a:spLocks noGrp="1"/>
          </p:cNvSpPr>
          <p:nvPr>
            <p:ph type="title"/>
          </p:nvPr>
        </p:nvSpPr>
        <p:spPr/>
        <p:txBody>
          <a:bodyPr/>
          <a:lstStyle/>
          <a:p>
            <a:endParaRPr lang="en-US" dirty="0" smtClean="0"/>
          </a:p>
        </p:txBody>
      </p:sp>
      <p:sp>
        <p:nvSpPr>
          <p:cNvPr id="951299" name="Content Placeholder 2"/>
          <p:cNvSpPr>
            <a:spLocks noGrp="1"/>
          </p:cNvSpPr>
          <p:nvPr>
            <p:ph idx="1"/>
          </p:nvPr>
        </p:nvSpPr>
        <p:spPr/>
        <p:txBody>
          <a:bodyPr/>
          <a:lstStyle/>
          <a:p>
            <a:endParaRPr lang="en-US" dirty="0"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951301" name="Picture 3" descr="3D107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9906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228600" y="-2272"/>
            <a:ext cx="8763000" cy="6740307"/>
          </a:xfrm>
          <a:prstGeom prst="rect">
            <a:avLst/>
          </a:prstGeom>
          <a:noFill/>
          <a:ln w="9525">
            <a:noFill/>
            <a:miter lim="800000"/>
            <a:headEnd/>
            <a:tailEnd/>
          </a:ln>
        </p:spPr>
        <p:txBody>
          <a:bodyPr anchor="ctr">
            <a:spAutoFit/>
          </a:bodyPr>
          <a:lstStyle/>
          <a:p>
            <a:pPr algn="ctr" fontAlgn="auto">
              <a:spcBef>
                <a:spcPts val="0"/>
              </a:spcBef>
              <a:spcAft>
                <a:spcPts val="0"/>
              </a:spcAft>
              <a:defRPr/>
            </a:pPr>
            <a:r>
              <a:rPr lang="en-US" sz="3200" b="1" u="sng" dirty="0">
                <a:solidFill>
                  <a:srgbClr val="00B0F0"/>
                </a:solidFill>
                <a:latin typeface="Arial" panose="020B0604020202020204" pitchFamily="34" charset="0"/>
                <a:cs typeface="+mn-cs"/>
              </a:rPr>
              <a:t>Cognitive Rehearsals</a:t>
            </a:r>
            <a:endParaRPr lang="en-US" sz="3200" u="sng" dirty="0">
              <a:solidFill>
                <a:srgbClr val="00B0F0"/>
              </a:solidFill>
              <a:latin typeface="Arial" panose="020B0604020202020204" pitchFamily="34" charset="0"/>
              <a:cs typeface="+mn-cs"/>
            </a:endParaRPr>
          </a:p>
          <a:p>
            <a:pPr fontAlgn="auto">
              <a:spcBef>
                <a:spcPts val="0"/>
              </a:spcBef>
              <a:spcAft>
                <a:spcPts val="0"/>
              </a:spcAft>
              <a:defRPr/>
            </a:pPr>
            <a:endParaRPr lang="en-US" sz="2000" dirty="0">
              <a:latin typeface="Arial" panose="020B0604020202020204" pitchFamily="34" charset="0"/>
              <a:cs typeface="+mn-cs"/>
            </a:endParaRPr>
          </a:p>
          <a:p>
            <a:pPr eaLnBrk="0" fontAlgn="auto" hangingPunct="0">
              <a:spcBef>
                <a:spcPts val="0"/>
              </a:spcBef>
              <a:spcAft>
                <a:spcPts val="0"/>
              </a:spcAft>
              <a:defRPr/>
            </a:pPr>
            <a:endParaRPr lang="en-US" sz="1400" b="1" dirty="0">
              <a:solidFill>
                <a:srgbClr val="FF0000"/>
              </a:solidFill>
              <a:latin typeface="Arial" panose="020B0604020202020204" pitchFamily="34" charset="0"/>
              <a:cs typeface="+mn-cs"/>
            </a:endParaRPr>
          </a:p>
          <a:p>
            <a:pPr eaLnBrk="0" fontAlgn="auto" hangingPunct="0">
              <a:spcBef>
                <a:spcPts val="0"/>
              </a:spcBef>
              <a:spcAft>
                <a:spcPts val="0"/>
              </a:spcAft>
              <a:defRPr/>
            </a:pPr>
            <a:r>
              <a:rPr lang="en-US" sz="2800" b="1" dirty="0">
                <a:solidFill>
                  <a:schemeClr val="bg1">
                    <a:lumMod val="85000"/>
                  </a:schemeClr>
                </a:solidFill>
                <a:latin typeface="Arial" panose="020B0604020202020204" pitchFamily="34" charset="0"/>
                <a:cs typeface="+mn-cs"/>
              </a:rPr>
              <a:t>Playing with objects and ideas, exploring and 	experimenting, thinking, talking, and writing 	become </a:t>
            </a:r>
            <a:r>
              <a:rPr lang="en-US" sz="2800" b="1" dirty="0">
                <a:solidFill>
                  <a:schemeClr val="bg1">
                    <a:lumMod val="85000"/>
                  </a:schemeClr>
                </a:solidFill>
                <a:latin typeface="Arial" panose="020B0604020202020204" pitchFamily="34" charset="0"/>
              </a:rPr>
              <a:t>cognitive </a:t>
            </a:r>
            <a:r>
              <a:rPr lang="en-US" sz="2800" b="1" dirty="0" smtClean="0">
                <a:solidFill>
                  <a:srgbClr val="FFFF00"/>
                </a:solidFill>
                <a:latin typeface="Arial" panose="020B0604020202020204" pitchFamily="34" charset="0"/>
                <a:cs typeface="+mn-cs"/>
              </a:rPr>
              <a:t>rehearsals</a:t>
            </a:r>
            <a:r>
              <a:rPr lang="en-US" sz="2800" b="1" dirty="0" smtClean="0">
                <a:solidFill>
                  <a:schemeClr val="bg1">
                    <a:lumMod val="85000"/>
                  </a:schemeClr>
                </a:solidFill>
                <a:latin typeface="Arial" panose="020B0604020202020204" pitchFamily="34" charset="0"/>
                <a:cs typeface="+mn-cs"/>
              </a:rPr>
              <a:t> </a:t>
            </a:r>
            <a:r>
              <a:rPr lang="en-US" sz="2800" b="1" dirty="0">
                <a:solidFill>
                  <a:srgbClr val="00B0F0"/>
                </a:solidFill>
                <a:latin typeface="Arial" panose="020B0604020202020204" pitchFamily="34" charset="0"/>
                <a:cs typeface="+mn-cs"/>
              </a:rPr>
              <a:t>(background </a:t>
            </a:r>
            <a:r>
              <a:rPr lang="en-US" sz="2800" b="1" dirty="0" smtClean="0">
                <a:solidFill>
                  <a:srgbClr val="00B0F0"/>
                </a:solidFill>
                <a:latin typeface="Arial" panose="020B0604020202020204" pitchFamily="34" charset="0"/>
                <a:cs typeface="+mn-cs"/>
              </a:rPr>
              <a:t>	knowledge</a:t>
            </a:r>
            <a:r>
              <a:rPr lang="en-US" sz="2800" b="1" dirty="0">
                <a:solidFill>
                  <a:srgbClr val="00B0F0"/>
                </a:solidFill>
                <a:latin typeface="Arial" panose="020B0604020202020204" pitchFamily="34" charset="0"/>
                <a:cs typeface="+mn-cs"/>
              </a:rPr>
              <a:t>) </a:t>
            </a:r>
            <a:r>
              <a:rPr lang="en-US" sz="2800" b="1" dirty="0" smtClean="0">
                <a:solidFill>
                  <a:schemeClr val="bg1">
                    <a:lumMod val="85000"/>
                  </a:schemeClr>
                </a:solidFill>
                <a:latin typeface="Arial" panose="020B0604020202020204" pitchFamily="34" charset="0"/>
                <a:cs typeface="+mn-cs"/>
              </a:rPr>
              <a:t>for </a:t>
            </a:r>
            <a:r>
              <a:rPr lang="en-US" sz="2800" b="1" dirty="0">
                <a:solidFill>
                  <a:schemeClr val="bg1">
                    <a:lumMod val="85000"/>
                  </a:schemeClr>
                </a:solidFill>
                <a:latin typeface="Arial" panose="020B0604020202020204" pitchFamily="34" charset="0"/>
                <a:cs typeface="+mn-cs"/>
              </a:rPr>
              <a:t>reading.</a:t>
            </a:r>
          </a:p>
          <a:p>
            <a:pPr eaLnBrk="0" fontAlgn="auto" hangingPunct="0">
              <a:spcBef>
                <a:spcPts val="0"/>
              </a:spcBef>
              <a:spcAft>
                <a:spcPts val="0"/>
              </a:spcAft>
              <a:defRPr/>
            </a:pPr>
            <a:endParaRPr lang="en-US" sz="1200" b="1" dirty="0">
              <a:solidFill>
                <a:schemeClr val="bg1">
                  <a:lumMod val="85000"/>
                </a:schemeClr>
              </a:solidFill>
              <a:latin typeface="Arial" panose="020B0604020202020204" pitchFamily="34" charset="0"/>
              <a:cs typeface="+mn-cs"/>
            </a:endParaRPr>
          </a:p>
          <a:p>
            <a:pPr eaLnBrk="0" fontAlgn="auto" hangingPunct="0">
              <a:spcBef>
                <a:spcPts val="0"/>
              </a:spcBef>
              <a:spcAft>
                <a:spcPts val="0"/>
              </a:spcAft>
              <a:defRPr/>
            </a:pPr>
            <a:r>
              <a:rPr lang="en-US" sz="2800" b="1" dirty="0">
                <a:solidFill>
                  <a:srgbClr val="00B0F0"/>
                </a:solidFill>
                <a:latin typeface="Arial" panose="020B0604020202020204" pitchFamily="34" charset="0"/>
                <a:cs typeface="+mn-cs"/>
              </a:rPr>
              <a:t>Writing and reading </a:t>
            </a:r>
            <a:r>
              <a:rPr lang="en-US" sz="2800" b="1" dirty="0">
                <a:solidFill>
                  <a:schemeClr val="bg1">
                    <a:lumMod val="85000"/>
                  </a:schemeClr>
                </a:solidFill>
                <a:latin typeface="Arial" panose="020B0604020202020204" pitchFamily="34" charset="0"/>
                <a:cs typeface="+mn-cs"/>
              </a:rPr>
              <a:t>clarify one’s thoughts, 	generate coherent thinking, and cultivate 	</a:t>
            </a:r>
            <a:r>
              <a:rPr lang="en-US" sz="2800" b="1" i="1" dirty="0">
                <a:solidFill>
                  <a:srgbClr val="00B0F0"/>
                </a:solidFill>
                <a:latin typeface="Arial" panose="020B0604020202020204" pitchFamily="34" charset="0"/>
                <a:cs typeface="+mn-cs"/>
              </a:rPr>
              <a:t>precision</a:t>
            </a:r>
            <a:r>
              <a:rPr lang="en-US" sz="2800" b="1" i="1" dirty="0">
                <a:solidFill>
                  <a:schemeClr val="bg1">
                    <a:lumMod val="85000"/>
                  </a:schemeClr>
                </a:solidFill>
                <a:latin typeface="Arial" panose="020B0604020202020204" pitchFamily="34" charset="0"/>
                <a:cs typeface="+mn-cs"/>
              </a:rPr>
              <a:t> </a:t>
            </a:r>
            <a:r>
              <a:rPr lang="en-US" sz="2800" b="1" dirty="0">
                <a:solidFill>
                  <a:schemeClr val="bg1">
                    <a:lumMod val="85000"/>
                  </a:schemeClr>
                </a:solidFill>
                <a:latin typeface="Arial" panose="020B0604020202020204" pitchFamily="34" charset="0"/>
                <a:cs typeface="+mn-cs"/>
              </a:rPr>
              <a:t>in expressing one’s inner </a:t>
            </a:r>
            <a:r>
              <a:rPr lang="en-US" sz="2800" b="1" dirty="0" smtClean="0">
                <a:solidFill>
                  <a:schemeClr val="bg1">
                    <a:lumMod val="85000"/>
                  </a:schemeClr>
                </a:solidFill>
                <a:latin typeface="Arial" panose="020B0604020202020204" pitchFamily="34" charset="0"/>
                <a:cs typeface="+mn-cs"/>
              </a:rPr>
              <a:t>thoughts</a:t>
            </a:r>
          </a:p>
          <a:p>
            <a:pPr eaLnBrk="0" hangingPunct="0">
              <a:defRPr/>
            </a:pPr>
            <a:r>
              <a:rPr lang="en-US" sz="2800" b="1" dirty="0">
                <a:solidFill>
                  <a:schemeClr val="bg1">
                    <a:lumMod val="85000"/>
                  </a:schemeClr>
                </a:solidFill>
                <a:latin typeface="Arial" panose="020B0604020202020204" pitchFamily="34" charset="0"/>
              </a:rPr>
              <a:t>	</a:t>
            </a:r>
            <a:r>
              <a:rPr lang="en-US" sz="2800" b="1" i="1" dirty="0">
                <a:solidFill>
                  <a:schemeClr val="bg1">
                    <a:lumMod val="85000"/>
                  </a:schemeClr>
                </a:solidFill>
                <a:latin typeface="Arial" panose="020B0604020202020204" pitchFamily="34" charset="0"/>
              </a:rPr>
              <a:t>(→ </a:t>
            </a:r>
            <a:r>
              <a:rPr lang="en-US" sz="2800" b="1" i="1" dirty="0" smtClean="0">
                <a:solidFill>
                  <a:schemeClr val="bg1">
                    <a:lumMod val="85000"/>
                  </a:schemeClr>
                </a:solidFill>
                <a:latin typeface="Arial" panose="020B0604020202020204" pitchFamily="34" charset="0"/>
              </a:rPr>
              <a:t>LT/P memory consolidation</a:t>
            </a:r>
            <a:r>
              <a:rPr lang="en-US" sz="2800" b="1" i="1" dirty="0">
                <a:solidFill>
                  <a:schemeClr val="bg1">
                    <a:lumMod val="85000"/>
                  </a:schemeClr>
                </a:solidFill>
                <a:latin typeface="Arial" panose="020B0604020202020204" pitchFamily="34" charset="0"/>
              </a:rPr>
              <a:t>)</a:t>
            </a:r>
          </a:p>
          <a:p>
            <a:pPr eaLnBrk="0" fontAlgn="auto" hangingPunct="0">
              <a:spcBef>
                <a:spcPts val="0"/>
              </a:spcBef>
              <a:spcAft>
                <a:spcPts val="0"/>
              </a:spcAft>
              <a:defRPr/>
            </a:pPr>
            <a:endParaRPr lang="en-US" sz="1200" b="1" dirty="0">
              <a:solidFill>
                <a:schemeClr val="bg1">
                  <a:lumMod val="85000"/>
                </a:schemeClr>
              </a:solidFill>
              <a:latin typeface="Arial" panose="020B0604020202020204" pitchFamily="34" charset="0"/>
              <a:cs typeface="+mn-cs"/>
            </a:endParaRPr>
          </a:p>
          <a:p>
            <a:pPr eaLnBrk="0" fontAlgn="auto" hangingPunct="0">
              <a:spcBef>
                <a:spcPts val="0"/>
              </a:spcBef>
              <a:spcAft>
                <a:spcPts val="0"/>
              </a:spcAft>
              <a:defRPr/>
            </a:pPr>
            <a:endParaRPr lang="en-US" sz="1200" b="1" dirty="0">
              <a:solidFill>
                <a:srgbClr val="00B0F0"/>
              </a:solidFill>
              <a:latin typeface="Arial" panose="020B0604020202020204" pitchFamily="34" charset="0"/>
              <a:cs typeface="+mn-cs"/>
            </a:endParaRPr>
          </a:p>
          <a:p>
            <a:pPr eaLnBrk="0" fontAlgn="auto" hangingPunct="0">
              <a:spcBef>
                <a:spcPts val="0"/>
              </a:spcBef>
              <a:spcAft>
                <a:spcPts val="0"/>
              </a:spcAft>
              <a:defRPr/>
            </a:pPr>
            <a:r>
              <a:rPr lang="en-US" sz="2800" b="1" dirty="0">
                <a:solidFill>
                  <a:srgbClr val="00B0F0"/>
                </a:solidFill>
                <a:latin typeface="Arial" panose="020B0604020202020204" pitchFamily="34" charset="0"/>
                <a:cs typeface="+mn-cs"/>
              </a:rPr>
              <a:t>Discourse and writing </a:t>
            </a:r>
            <a:r>
              <a:rPr lang="en-US" sz="2800" b="1" dirty="0" smtClean="0">
                <a:solidFill>
                  <a:schemeClr val="bg1">
                    <a:lumMod val="85000"/>
                  </a:schemeClr>
                </a:solidFill>
                <a:latin typeface="Arial" panose="020B0604020202020204" pitchFamily="34" charset="0"/>
                <a:cs typeface="+mn-cs"/>
              </a:rPr>
              <a:t>become </a:t>
            </a:r>
            <a:r>
              <a:rPr lang="en-US" sz="2800" b="1" dirty="0">
                <a:solidFill>
                  <a:schemeClr val="bg1">
                    <a:lumMod val="85000"/>
                  </a:schemeClr>
                </a:solidFill>
                <a:latin typeface="Arial" panose="020B0604020202020204" pitchFamily="34" charset="0"/>
              </a:rPr>
              <a:t>cognitive </a:t>
            </a:r>
            <a:r>
              <a:rPr lang="en-US" sz="2800" b="1" dirty="0" smtClean="0">
                <a:solidFill>
                  <a:schemeClr val="bg1">
                    <a:lumMod val="85000"/>
                  </a:schemeClr>
                </a:solidFill>
                <a:latin typeface="Arial" panose="020B0604020202020204" pitchFamily="34" charset="0"/>
              </a:rPr>
              <a:t>	</a:t>
            </a:r>
            <a:r>
              <a:rPr lang="en-US" sz="2800" b="1" i="1" dirty="0" smtClean="0">
                <a:solidFill>
                  <a:srgbClr val="FFFF00"/>
                </a:solidFill>
                <a:latin typeface="Arial" panose="020B0604020202020204" pitchFamily="34" charset="0"/>
                <a:cs typeface="+mn-cs"/>
              </a:rPr>
              <a:t>rehearsals</a:t>
            </a:r>
            <a:r>
              <a:rPr lang="en-US" sz="2800" b="1" dirty="0" smtClean="0">
                <a:solidFill>
                  <a:srgbClr val="FF0000"/>
                </a:solidFill>
                <a:latin typeface="Arial" panose="020B0604020202020204" pitchFamily="34" charset="0"/>
                <a:cs typeface="+mn-cs"/>
              </a:rPr>
              <a:t> </a:t>
            </a:r>
            <a:r>
              <a:rPr lang="en-US" sz="2800" b="1" dirty="0">
                <a:solidFill>
                  <a:schemeClr val="bg1">
                    <a:lumMod val="85000"/>
                  </a:schemeClr>
                </a:solidFill>
                <a:latin typeface="Arial" panose="020B0604020202020204" pitchFamily="34" charset="0"/>
                <a:cs typeface="+mn-cs"/>
              </a:rPr>
              <a:t>for </a:t>
            </a:r>
            <a:r>
              <a:rPr lang="en-US" sz="2800" b="1" dirty="0" smtClean="0">
                <a:solidFill>
                  <a:schemeClr val="bg1">
                    <a:lumMod val="85000"/>
                  </a:schemeClr>
                </a:solidFill>
                <a:latin typeface="Arial" panose="020B0604020202020204" pitchFamily="34" charset="0"/>
                <a:cs typeface="+mn-cs"/>
              </a:rPr>
              <a:t>assessment</a:t>
            </a:r>
            <a:endParaRPr lang="en-US" sz="2800" b="1" dirty="0">
              <a:solidFill>
                <a:schemeClr val="bg1">
                  <a:lumMod val="85000"/>
                </a:schemeClr>
              </a:solidFill>
              <a:latin typeface="Arial" panose="020B0604020202020204" pitchFamily="34" charset="0"/>
              <a:cs typeface="+mn-cs"/>
            </a:endParaRPr>
          </a:p>
          <a:p>
            <a:pPr eaLnBrk="0" fontAlgn="auto" hangingPunct="0">
              <a:spcBef>
                <a:spcPts val="0"/>
              </a:spcBef>
              <a:spcAft>
                <a:spcPts val="0"/>
              </a:spcAft>
              <a:defRPr/>
            </a:pPr>
            <a:endParaRPr lang="en-US" sz="2200" b="1" dirty="0">
              <a:solidFill>
                <a:srgbClr val="FF0000"/>
              </a:solidFill>
              <a:latin typeface="Arial" panose="020B0604020202020204" pitchFamily="34" charset="0"/>
              <a:cs typeface="+mn-cs"/>
            </a:endParaRPr>
          </a:p>
          <a:p>
            <a:pPr fontAlgn="auto">
              <a:spcBef>
                <a:spcPts val="0"/>
              </a:spcBef>
              <a:spcAft>
                <a:spcPts val="0"/>
              </a:spcAft>
              <a:defRPr/>
            </a:pPr>
            <a:r>
              <a:rPr lang="en-US" sz="1400" dirty="0">
                <a:solidFill>
                  <a:schemeClr val="bg1">
                    <a:lumMod val="85000"/>
                  </a:schemeClr>
                </a:solidFill>
                <a:latin typeface="Arial" panose="020B0604020202020204" pitchFamily="34" charset="0"/>
                <a:cs typeface="+mn-cs"/>
              </a:rPr>
              <a:t>Source: Kenneth Wesson (2011). </a:t>
            </a:r>
            <a:r>
              <a:rPr lang="en-US" sz="1400" i="1" dirty="0">
                <a:solidFill>
                  <a:schemeClr val="bg1">
                    <a:lumMod val="85000"/>
                  </a:schemeClr>
                </a:solidFill>
                <a:latin typeface="Arial" panose="020B0604020202020204" pitchFamily="34" charset="0"/>
                <a:cs typeface="+mn-cs"/>
              </a:rPr>
              <a:t>Education for the Real World: six great ideas for parents and teachers.</a:t>
            </a:r>
            <a:endParaRPr lang="en-US" sz="1400" dirty="0">
              <a:solidFill>
                <a:schemeClr val="bg1">
                  <a:lumMod val="85000"/>
                </a:schemeClr>
              </a:solidFill>
              <a:latin typeface="Arial" pitchFamily="34" charset="0"/>
              <a:cs typeface="+mn-cs"/>
            </a:endParaRPr>
          </a:p>
          <a:p>
            <a:pPr fontAlgn="auto">
              <a:spcBef>
                <a:spcPts val="0"/>
              </a:spcBef>
              <a:spcAft>
                <a:spcPts val="0"/>
              </a:spcAft>
              <a:defRPr/>
            </a:pPr>
            <a:r>
              <a:rPr lang="en-US" sz="1400" dirty="0">
                <a:solidFill>
                  <a:schemeClr val="bg1">
                    <a:lumMod val="85000"/>
                  </a:schemeClr>
                </a:solidFill>
                <a:latin typeface="Arial" pitchFamily="34" charset="0"/>
                <a:cs typeface="+mn-cs"/>
              </a:rPr>
              <a:t>Brain World, Issue 2, Volume 2. </a:t>
            </a:r>
            <a:endParaRPr lang="en-US" sz="2200" b="1" dirty="0">
              <a:solidFill>
                <a:srgbClr val="FF0000"/>
              </a:solidFill>
              <a:latin typeface="Arial" panose="020B0604020202020204" pitchFamily="34" charset="0"/>
              <a:cs typeface="+mn-cs"/>
            </a:endParaRPr>
          </a:p>
        </p:txBody>
      </p:sp>
    </p:spTree>
    <p:extLst>
      <p:ext uri="{BB962C8B-B14F-4D97-AF65-F5344CB8AC3E}">
        <p14:creationId xmlns:p14="http://schemas.microsoft.com/office/powerpoint/2010/main" val="2307001653"/>
      </p:ext>
    </p:extLst>
  </p:cSld>
  <p:clrMapOvr>
    <a:masterClrMapping/>
  </p:clrMapOvr>
  <mc:AlternateContent xmlns:mc="http://schemas.openxmlformats.org/markup-compatibility/2006" xmlns:p14="http://schemas.microsoft.com/office/powerpoint/2010/main">
    <mc:Choice Requires="p14">
      <p:transition spd="slow" p14:dur="8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itle 1"/>
          <p:cNvSpPr>
            <a:spLocks noGrp="1"/>
          </p:cNvSpPr>
          <p:nvPr>
            <p:ph type="title"/>
          </p:nvPr>
        </p:nvSpPr>
        <p:spPr/>
        <p:txBody>
          <a:bodyPr/>
          <a:lstStyle/>
          <a:p>
            <a:endParaRPr lang="en-US" dirty="0" smtClean="0"/>
          </a:p>
        </p:txBody>
      </p:sp>
      <p:sp>
        <p:nvSpPr>
          <p:cNvPr id="243715" name="Content Placeholder 2"/>
          <p:cNvSpPr>
            <a:spLocks noGrp="1"/>
          </p:cNvSpPr>
          <p:nvPr>
            <p:ph idx="1"/>
          </p:nvPr>
        </p:nvSpPr>
        <p:spPr/>
        <p:txBody>
          <a:bodyPr/>
          <a:lstStyle/>
          <a:p>
            <a:endParaRPr lang="en-US" dirty="0" smtClean="0"/>
          </a:p>
        </p:txBody>
      </p:sp>
      <p:sp>
        <p:nvSpPr>
          <p:cNvPr id="4" name="Rectangle 3"/>
          <p:cNvSpPr/>
          <p:nvPr/>
        </p:nvSpPr>
        <p:spPr>
          <a:xfrm>
            <a:off x="-31376" y="-457200"/>
            <a:ext cx="9327776" cy="73376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pic>
        <p:nvPicPr>
          <p:cNvPr id="8" name="Picture 2" descr="http://lifenews.wpengine.netdna-cdn.com/wp-content/uploads/2014/01/bra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142" y="-336096"/>
            <a:ext cx="436115" cy="35635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777240" y="4648200"/>
            <a:ext cx="9677400" cy="65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3">
              <a:lnSpc>
                <a:spcPct val="150000"/>
              </a:lnSpc>
            </a:pPr>
            <a:r>
              <a:rPr lang="en-US" sz="2800" b="1" dirty="0" smtClean="0">
                <a:solidFill>
                  <a:schemeClr val="bg1"/>
                </a:solidFill>
                <a:latin typeface="Arial" pitchFamily="34" charset="0"/>
              </a:rPr>
              <a:t>If </a:t>
            </a:r>
            <a:r>
              <a:rPr lang="en-US" sz="2800" b="1" dirty="0">
                <a:solidFill>
                  <a:schemeClr val="bg1"/>
                </a:solidFill>
                <a:latin typeface="Arial" pitchFamily="34" charset="0"/>
              </a:rPr>
              <a:t>they don't </a:t>
            </a:r>
            <a:r>
              <a:rPr lang="en-US" sz="2800" b="1" dirty="0">
                <a:solidFill>
                  <a:srgbClr val="00B0F0"/>
                </a:solidFill>
                <a:latin typeface="Arial" pitchFamily="34" charset="0"/>
              </a:rPr>
              <a:t>learn</a:t>
            </a:r>
            <a:r>
              <a:rPr lang="en-US" sz="2800" b="1" dirty="0">
                <a:solidFill>
                  <a:schemeClr val="bg1"/>
                </a:solidFill>
                <a:latin typeface="Arial" pitchFamily="34" charset="0"/>
              </a:rPr>
              <a:t> the way you </a:t>
            </a:r>
            <a:r>
              <a:rPr lang="en-US" sz="2800" b="1" dirty="0">
                <a:solidFill>
                  <a:srgbClr val="00B0F0"/>
                </a:solidFill>
                <a:latin typeface="Arial" pitchFamily="34" charset="0"/>
              </a:rPr>
              <a:t>teach,</a:t>
            </a:r>
            <a:r>
              <a:rPr lang="en-US" sz="2800" b="1" dirty="0">
                <a:solidFill>
                  <a:schemeClr val="bg1"/>
                </a:solidFill>
                <a:latin typeface="Arial" pitchFamily="34" charset="0"/>
              </a:rPr>
              <a:t> </a:t>
            </a:r>
            <a:r>
              <a:rPr lang="en-US" sz="2800" b="1" dirty="0" smtClean="0">
                <a:solidFill>
                  <a:schemeClr val="bg1"/>
                </a:solidFill>
                <a:latin typeface="Arial" pitchFamily="34" charset="0"/>
              </a:rPr>
              <a:t>then</a:t>
            </a:r>
            <a:endParaRPr lang="en-US" sz="2800" b="1" i="1" dirty="0">
              <a:solidFill>
                <a:schemeClr val="bg1"/>
              </a:solidFill>
              <a:latin typeface="Arial" pitchFamily="34" charset="0"/>
            </a:endParaRPr>
          </a:p>
        </p:txBody>
      </p:sp>
      <p:sp>
        <p:nvSpPr>
          <p:cNvPr id="12" name="Rectangle 11"/>
          <p:cNvSpPr>
            <a:spLocks noChangeArrowheads="1"/>
          </p:cNvSpPr>
          <p:nvPr/>
        </p:nvSpPr>
        <p:spPr bwMode="auto">
          <a:xfrm>
            <a:off x="56710" y="5638800"/>
            <a:ext cx="861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b="1" i="1" dirty="0">
                <a:solidFill>
                  <a:schemeClr val="bg1"/>
                </a:solidFill>
                <a:latin typeface="Arial" pitchFamily="34" charset="0"/>
              </a:rPr>
              <a:t>why not </a:t>
            </a:r>
            <a:r>
              <a:rPr lang="en-US" sz="3600" b="1" i="1" dirty="0">
                <a:solidFill>
                  <a:srgbClr val="00B0F0"/>
                </a:solidFill>
                <a:latin typeface="Arial" pitchFamily="34" charset="0"/>
              </a:rPr>
              <a:t>teach</a:t>
            </a:r>
            <a:r>
              <a:rPr lang="en-US" sz="3600" b="1" dirty="0">
                <a:solidFill>
                  <a:schemeClr val="bg1"/>
                </a:solidFill>
                <a:latin typeface="Arial" pitchFamily="34" charset="0"/>
              </a:rPr>
              <a:t> the way </a:t>
            </a:r>
            <a:r>
              <a:rPr lang="en-US" sz="3600" b="1" i="1" dirty="0">
                <a:solidFill>
                  <a:srgbClr val="00B0F0"/>
                </a:solidFill>
                <a:latin typeface="Arial" pitchFamily="34" charset="0"/>
              </a:rPr>
              <a:t>they learn</a:t>
            </a:r>
            <a:r>
              <a:rPr lang="en-US" sz="3600" b="1" i="1" dirty="0" smtClean="0">
                <a:solidFill>
                  <a:srgbClr val="00B0F0"/>
                </a:solidFill>
                <a:latin typeface="Arial" pitchFamily="34" charset="0"/>
              </a:rPr>
              <a:t>?</a:t>
            </a:r>
            <a:endParaRPr lang="en-US" sz="3600" dirty="0">
              <a:solidFill>
                <a:srgbClr val="00B0F0"/>
              </a:solidFill>
              <a:latin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8184" y="393057"/>
            <a:ext cx="5824880" cy="4102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389963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endParaRPr lang="en-US" altLang="en-US" smtClean="0"/>
          </a:p>
        </p:txBody>
      </p:sp>
      <p:sp>
        <p:nvSpPr>
          <p:cNvPr id="48131" name="Content Placeholder 2"/>
          <p:cNvSpPr>
            <a:spLocks noGrp="1"/>
          </p:cNvSpPr>
          <p:nvPr>
            <p:ph idx="1"/>
          </p:nvPr>
        </p:nvSpPr>
        <p:spPr/>
        <p:txBody>
          <a:bodyPr/>
          <a:lstStyle/>
          <a:p>
            <a:endParaRPr lang="en-US" altLang="en-US" smtClean="0"/>
          </a:p>
        </p:txBody>
      </p:sp>
      <p:sp>
        <p:nvSpPr>
          <p:cNvPr id="4" name="Rectangle 3"/>
          <p:cNvSpPr/>
          <p:nvPr/>
        </p:nvSpPr>
        <p:spPr>
          <a:xfrm>
            <a:off x="0" y="-22412"/>
            <a:ext cx="9144000" cy="71090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48134" name="Text Box 2"/>
          <p:cNvSpPr txBox="1">
            <a:spLocks noChangeArrowheads="1"/>
          </p:cNvSpPr>
          <p:nvPr/>
        </p:nvSpPr>
        <p:spPr bwMode="auto">
          <a:xfrm>
            <a:off x="1421921" y="-38170"/>
            <a:ext cx="67881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dirty="0">
                <a:solidFill>
                  <a:srgbClr val="00B0F0"/>
                </a:solidFill>
              </a:rPr>
              <a:t>Expanding the Traditional Model of</a:t>
            </a:r>
            <a:r>
              <a:rPr lang="en-US" altLang="en-US" sz="3600" b="1" dirty="0">
                <a:solidFill>
                  <a:srgbClr val="00B0F0"/>
                </a:solidFill>
              </a:rPr>
              <a:t> </a:t>
            </a:r>
          </a:p>
          <a:p>
            <a:pPr algn="ctr">
              <a:spcBef>
                <a:spcPct val="0"/>
              </a:spcBef>
              <a:buFontTx/>
              <a:buNone/>
            </a:pPr>
            <a:r>
              <a:rPr lang="en-US" altLang="en-US" sz="3600" b="1" dirty="0">
                <a:solidFill>
                  <a:srgbClr val="00B0F0"/>
                </a:solidFill>
              </a:rPr>
              <a:t>Thinking and Learning</a:t>
            </a:r>
          </a:p>
        </p:txBody>
      </p:sp>
      <p:sp>
        <p:nvSpPr>
          <p:cNvPr id="7" name="Text Box 3"/>
          <p:cNvSpPr txBox="1">
            <a:spLocks noChangeArrowheads="1"/>
          </p:cNvSpPr>
          <p:nvPr/>
        </p:nvSpPr>
        <p:spPr bwMode="auto">
          <a:xfrm>
            <a:off x="399691" y="1521420"/>
            <a:ext cx="8382000" cy="3754874"/>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dirty="0">
                <a:solidFill>
                  <a:schemeClr val="bg1">
                    <a:lumMod val="85000"/>
                  </a:schemeClr>
                </a:solidFill>
                <a:latin typeface="Arial" panose="020B0604020202020204" pitchFamily="34" charset="0"/>
              </a:rPr>
              <a:t>	</a:t>
            </a:r>
            <a:endParaRPr lang="en-US" sz="3600" b="1" i="1" dirty="0">
              <a:solidFill>
                <a:schemeClr val="bg1">
                  <a:lumMod val="85000"/>
                </a:schemeClr>
              </a:solidFill>
              <a:latin typeface="Arial" panose="020B0604020202020204" pitchFamily="34" charset="0"/>
            </a:endParaRPr>
          </a:p>
          <a:p>
            <a:pPr algn="ctr" eaLnBrk="0" fontAlgn="auto" hangingPunct="0">
              <a:spcBef>
                <a:spcPts val="0"/>
              </a:spcBef>
              <a:spcAft>
                <a:spcPts val="0"/>
              </a:spcAft>
              <a:defRPr/>
            </a:pPr>
            <a:endParaRPr lang="en-US" i="1" dirty="0">
              <a:solidFill>
                <a:schemeClr val="bg1">
                  <a:lumMod val="85000"/>
                </a:schemeClr>
              </a:solidFill>
              <a:latin typeface="Arial" panose="020B0604020202020204" pitchFamily="34" charset="0"/>
            </a:endParaRPr>
          </a:p>
          <a:p>
            <a:pPr algn="ctr" eaLnBrk="0" fontAlgn="auto" hangingPunct="0">
              <a:spcBef>
                <a:spcPts val="0"/>
              </a:spcBef>
              <a:spcAft>
                <a:spcPts val="0"/>
              </a:spcAft>
              <a:defRPr/>
            </a:pPr>
            <a:r>
              <a:rPr lang="en-US" sz="3600" b="1" dirty="0">
                <a:solidFill>
                  <a:schemeClr val="bg1">
                    <a:lumMod val="85000"/>
                  </a:schemeClr>
                </a:solidFill>
                <a:latin typeface="Arial" panose="020B0604020202020204" pitchFamily="34" charset="0"/>
              </a:rPr>
              <a:t>Stimulus  </a:t>
            </a:r>
            <a:r>
              <a:rPr lang="en-US" sz="3600" b="1" dirty="0">
                <a:solidFill>
                  <a:schemeClr val="bg1">
                    <a:lumMod val="85000"/>
                  </a:schemeClr>
                </a:solidFill>
                <a:latin typeface="Arial" panose="020B0604020202020204" pitchFamily="34" charset="0"/>
                <a:cs typeface="Times New Roman" pitchFamily="18" charset="0"/>
                <a:sym typeface="Symbol" pitchFamily="18" charset="2"/>
              </a:rPr>
              <a:t></a:t>
            </a:r>
            <a:r>
              <a:rPr lang="en-US" sz="3600" b="1" dirty="0">
                <a:solidFill>
                  <a:schemeClr val="bg1">
                    <a:lumMod val="85000"/>
                  </a:schemeClr>
                </a:solidFill>
                <a:latin typeface="Arial" panose="020B0604020202020204" pitchFamily="34" charset="0"/>
                <a:sym typeface="Directions MT" charset="2"/>
              </a:rPr>
              <a:t> </a:t>
            </a:r>
            <a:r>
              <a:rPr lang="en-US" sz="3600" b="1" dirty="0">
                <a:solidFill>
                  <a:schemeClr val="bg1">
                    <a:lumMod val="85000"/>
                  </a:schemeClr>
                </a:solidFill>
                <a:latin typeface="Arial" panose="020B0604020202020204" pitchFamily="34" charset="0"/>
              </a:rPr>
              <a:t> </a:t>
            </a:r>
            <a:r>
              <a:rPr lang="en-US" sz="3600" b="1" dirty="0">
                <a:solidFill>
                  <a:srgbClr val="00B0F0"/>
                </a:solidFill>
                <a:latin typeface="Arial" panose="020B0604020202020204" pitchFamily="34" charset="0"/>
              </a:rPr>
              <a:t>Response</a:t>
            </a:r>
          </a:p>
          <a:p>
            <a:pPr algn="ctr" eaLnBrk="0" fontAlgn="auto" hangingPunct="0">
              <a:spcBef>
                <a:spcPts val="0"/>
              </a:spcBef>
              <a:spcAft>
                <a:spcPts val="0"/>
              </a:spcAft>
              <a:defRPr/>
            </a:pPr>
            <a:endParaRPr lang="en-US" sz="2000" b="1" dirty="0">
              <a:solidFill>
                <a:schemeClr val="bg1">
                  <a:lumMod val="85000"/>
                </a:schemeClr>
              </a:solidFill>
              <a:latin typeface="Arial" panose="020B0604020202020204" pitchFamily="34" charset="0"/>
            </a:endParaRPr>
          </a:p>
          <a:p>
            <a:pPr algn="ctr" eaLnBrk="0" fontAlgn="auto" hangingPunct="0">
              <a:spcBef>
                <a:spcPts val="0"/>
              </a:spcBef>
              <a:spcAft>
                <a:spcPts val="0"/>
              </a:spcAft>
              <a:defRPr/>
            </a:pPr>
            <a:r>
              <a:rPr lang="en-US" sz="3600" b="1" dirty="0">
                <a:solidFill>
                  <a:schemeClr val="bg1">
                    <a:lumMod val="85000"/>
                  </a:schemeClr>
                </a:solidFill>
                <a:latin typeface="Arial" panose="020B0604020202020204" pitchFamily="34" charset="0"/>
              </a:rPr>
              <a:t>S </a:t>
            </a:r>
            <a:r>
              <a:rPr lang="en-US" sz="3600" b="1" dirty="0">
                <a:solidFill>
                  <a:schemeClr val="bg1">
                    <a:lumMod val="85000"/>
                  </a:schemeClr>
                </a:solidFill>
                <a:latin typeface="Arial" panose="020B0604020202020204" pitchFamily="34" charset="0"/>
                <a:cs typeface="Times New Roman" pitchFamily="18" charset="0"/>
                <a:sym typeface="Symbol" pitchFamily="18" charset="2"/>
              </a:rPr>
              <a:t></a:t>
            </a:r>
            <a:r>
              <a:rPr lang="en-US" sz="3600" b="1" dirty="0">
                <a:solidFill>
                  <a:schemeClr val="bg1">
                    <a:lumMod val="85000"/>
                  </a:schemeClr>
                </a:solidFill>
                <a:latin typeface="Arial" panose="020B0604020202020204" pitchFamily="34" charset="0"/>
                <a:sym typeface="Directions MT" charset="2"/>
              </a:rPr>
              <a:t> </a:t>
            </a:r>
            <a:r>
              <a:rPr lang="en-US" sz="3600" b="1" dirty="0">
                <a:solidFill>
                  <a:schemeClr val="bg1">
                    <a:lumMod val="85000"/>
                  </a:schemeClr>
                </a:solidFill>
                <a:latin typeface="Arial" panose="020B0604020202020204" pitchFamily="34" charset="0"/>
              </a:rPr>
              <a:t> </a:t>
            </a:r>
            <a:r>
              <a:rPr lang="en-US" sz="3600" b="1" dirty="0">
                <a:solidFill>
                  <a:srgbClr val="00B0F0"/>
                </a:solidFill>
                <a:latin typeface="Arial" panose="020B0604020202020204" pitchFamily="34" charset="0"/>
              </a:rPr>
              <a:t>R</a:t>
            </a:r>
            <a:endParaRPr lang="en-US" sz="3600" dirty="0">
              <a:solidFill>
                <a:srgbClr val="00B0F0"/>
              </a:solidFill>
              <a:latin typeface="Arial" panose="020B0604020202020204" pitchFamily="34" charset="0"/>
            </a:endParaRPr>
          </a:p>
          <a:p>
            <a:pPr algn="ctr" eaLnBrk="0" fontAlgn="auto" hangingPunct="0">
              <a:spcBef>
                <a:spcPts val="0"/>
              </a:spcBef>
              <a:spcAft>
                <a:spcPts val="0"/>
              </a:spcAft>
              <a:defRPr/>
            </a:pPr>
            <a:endParaRPr lang="en-US" sz="2000" dirty="0">
              <a:solidFill>
                <a:schemeClr val="bg1">
                  <a:lumMod val="85000"/>
                </a:schemeClr>
              </a:solidFill>
              <a:latin typeface="Arial" panose="020B0604020202020204" pitchFamily="34" charset="0"/>
            </a:endParaRPr>
          </a:p>
          <a:p>
            <a:pPr algn="ctr" eaLnBrk="0" fontAlgn="auto" hangingPunct="0">
              <a:spcBef>
                <a:spcPts val="0"/>
              </a:spcBef>
              <a:spcAft>
                <a:spcPts val="0"/>
              </a:spcAft>
              <a:defRPr/>
            </a:pPr>
            <a:r>
              <a:rPr lang="en-US" sz="3600" b="1" dirty="0">
                <a:solidFill>
                  <a:schemeClr val="bg1">
                    <a:lumMod val="85000"/>
                  </a:schemeClr>
                </a:solidFill>
                <a:latin typeface="Arial" panose="020B0604020202020204" pitchFamily="34" charset="0"/>
              </a:rPr>
              <a:t>Teaching </a:t>
            </a:r>
            <a:r>
              <a:rPr lang="en-US" sz="3600" b="1" dirty="0">
                <a:solidFill>
                  <a:schemeClr val="bg1">
                    <a:lumMod val="85000"/>
                  </a:schemeClr>
                </a:solidFill>
                <a:latin typeface="Arial" panose="020B0604020202020204" pitchFamily="34" charset="0"/>
                <a:cs typeface="Times New Roman" pitchFamily="18" charset="0"/>
                <a:sym typeface="Symbol" pitchFamily="18" charset="2"/>
              </a:rPr>
              <a:t></a:t>
            </a:r>
            <a:r>
              <a:rPr lang="en-US" sz="3600" b="1" dirty="0">
                <a:solidFill>
                  <a:schemeClr val="bg1">
                    <a:lumMod val="85000"/>
                  </a:schemeClr>
                </a:solidFill>
                <a:latin typeface="Arial" panose="020B0604020202020204" pitchFamily="34" charset="0"/>
                <a:sym typeface="Directions MT" charset="2"/>
              </a:rPr>
              <a:t> </a:t>
            </a:r>
            <a:r>
              <a:rPr lang="en-US" sz="3600" b="1" dirty="0">
                <a:solidFill>
                  <a:schemeClr val="bg1">
                    <a:lumMod val="85000"/>
                  </a:schemeClr>
                </a:solidFill>
                <a:latin typeface="Arial" panose="020B0604020202020204" pitchFamily="34" charset="0"/>
              </a:rPr>
              <a:t> </a:t>
            </a:r>
            <a:r>
              <a:rPr lang="en-US" sz="3600" b="1" dirty="0">
                <a:solidFill>
                  <a:srgbClr val="00B0F0"/>
                </a:solidFill>
                <a:latin typeface="Arial" panose="020B0604020202020204" pitchFamily="34" charset="0"/>
              </a:rPr>
              <a:t>Learning</a:t>
            </a:r>
          </a:p>
          <a:p>
            <a:pPr algn="ctr" eaLnBrk="0" fontAlgn="auto" hangingPunct="0">
              <a:spcBef>
                <a:spcPts val="0"/>
              </a:spcBef>
              <a:spcAft>
                <a:spcPts val="0"/>
              </a:spcAft>
              <a:defRPr/>
            </a:pPr>
            <a:endParaRPr lang="en-US" b="1" dirty="0">
              <a:solidFill>
                <a:schemeClr val="bg1">
                  <a:lumMod val="85000"/>
                </a:schemeClr>
              </a:solidFill>
              <a:latin typeface="Arial" panose="020B0604020202020204" pitchFamily="34" charset="0"/>
            </a:endParaRPr>
          </a:p>
          <a:p>
            <a:pPr eaLnBrk="0" fontAlgn="auto" hangingPunct="0">
              <a:spcBef>
                <a:spcPts val="0"/>
              </a:spcBef>
              <a:spcAft>
                <a:spcPts val="0"/>
              </a:spcAft>
              <a:defRPr/>
            </a:pPr>
            <a:r>
              <a:rPr lang="en-US" b="1" dirty="0" smtClean="0">
                <a:solidFill>
                  <a:schemeClr val="bg1">
                    <a:lumMod val="85000"/>
                  </a:schemeClr>
                </a:solidFill>
                <a:latin typeface="Arial" panose="020B0604020202020204" pitchFamily="34" charset="0"/>
              </a:rPr>
              <a:t>Learning is a </a:t>
            </a:r>
            <a:r>
              <a:rPr lang="en-US" b="1" i="1" dirty="0" smtClean="0">
                <a:solidFill>
                  <a:srgbClr val="00B0F0"/>
                </a:solidFill>
                <a:latin typeface="Arial" panose="020B0604020202020204" pitchFamily="34" charset="0"/>
              </a:rPr>
              <a:t>neurobiological</a:t>
            </a:r>
            <a:r>
              <a:rPr lang="en-US" b="1" dirty="0" smtClean="0">
                <a:solidFill>
                  <a:srgbClr val="00B0F0"/>
                </a:solidFill>
                <a:latin typeface="Arial" panose="020B0604020202020204" pitchFamily="34" charset="0"/>
              </a:rPr>
              <a:t> </a:t>
            </a:r>
            <a:r>
              <a:rPr lang="en-US" b="1" dirty="0">
                <a:solidFill>
                  <a:srgbClr val="00B0F0"/>
                </a:solidFill>
                <a:latin typeface="Arial" panose="020B0604020202020204" pitchFamily="34" charset="0"/>
              </a:rPr>
              <a:t>processes </a:t>
            </a:r>
            <a:r>
              <a:rPr lang="en-US" b="1" dirty="0" smtClean="0">
                <a:solidFill>
                  <a:schemeClr val="bg1"/>
                </a:solidFill>
                <a:latin typeface="Arial" panose="020B0604020202020204" pitchFamily="34" charset="0"/>
              </a:rPr>
              <a:t>occurring inside </a:t>
            </a:r>
            <a:r>
              <a:rPr lang="en-US" b="1" dirty="0">
                <a:solidFill>
                  <a:schemeClr val="bg1">
                    <a:lumMod val="85000"/>
                  </a:schemeClr>
                </a:solidFill>
                <a:latin typeface="Arial" panose="020B0604020202020204" pitchFamily="34" charset="0"/>
              </a:rPr>
              <a:t>the brain, just as digestion </a:t>
            </a:r>
            <a:r>
              <a:rPr lang="en-US" b="1" dirty="0" smtClean="0">
                <a:solidFill>
                  <a:schemeClr val="bg1">
                    <a:lumMod val="85000"/>
                  </a:schemeClr>
                </a:solidFill>
                <a:latin typeface="Arial" panose="020B0604020202020204" pitchFamily="34" charset="0"/>
              </a:rPr>
              <a:t>takes </a:t>
            </a:r>
            <a:r>
              <a:rPr lang="en-US" b="1" dirty="0">
                <a:solidFill>
                  <a:schemeClr val="bg1">
                    <a:lumMod val="85000"/>
                  </a:schemeClr>
                </a:solidFill>
                <a:latin typeface="Arial" panose="020B0604020202020204" pitchFamily="34" charset="0"/>
              </a:rPr>
              <a:t>place in the pancreas and the stomach.</a:t>
            </a:r>
          </a:p>
        </p:txBody>
      </p:sp>
      <p:sp>
        <p:nvSpPr>
          <p:cNvPr id="9" name="Rectangle 8"/>
          <p:cNvSpPr/>
          <p:nvPr/>
        </p:nvSpPr>
        <p:spPr>
          <a:xfrm>
            <a:off x="542026" y="1141133"/>
            <a:ext cx="8305800" cy="646113"/>
          </a:xfrm>
          <a:prstGeom prst="rect">
            <a:avLst/>
          </a:prstGeom>
        </p:spPr>
        <p:txBody>
          <a:bodyPr>
            <a:spAutoFit/>
          </a:bodyPr>
          <a:lstStyle/>
          <a:p>
            <a:pPr fontAlgn="auto">
              <a:spcBef>
                <a:spcPts val="0"/>
              </a:spcBef>
              <a:spcAft>
                <a:spcPts val="0"/>
              </a:spcAft>
              <a:defRPr/>
            </a:pPr>
            <a:r>
              <a:rPr lang="en-US" sz="3600" b="1" i="1" u="sng" dirty="0">
                <a:solidFill>
                  <a:schemeClr val="bg1">
                    <a:lumMod val="85000"/>
                  </a:schemeClr>
                </a:solidFill>
                <a:latin typeface="Arial" panose="020B0604020202020204" pitchFamily="34" charset="0"/>
              </a:rPr>
              <a:t>Does the name “Pavlov” ring a bell</a:t>
            </a:r>
            <a:r>
              <a:rPr lang="en-US" sz="3600" b="1" i="1" dirty="0">
                <a:solidFill>
                  <a:schemeClr val="bg1">
                    <a:lumMod val="85000"/>
                  </a:schemeClr>
                </a:solidFill>
                <a:latin typeface="Arial" panose="020B0604020202020204" pitchFamily="34" charset="0"/>
              </a:rPr>
              <a:t>?</a:t>
            </a:r>
            <a:endParaRPr lang="en-US" sz="3600" dirty="0">
              <a:solidFill>
                <a:schemeClr val="bg1">
                  <a:lumMod val="85000"/>
                </a:schemeClr>
              </a:solidFill>
              <a:latin typeface="Arial" panose="020B0604020202020204" pitchFamily="34" charset="0"/>
            </a:endParaRPr>
          </a:p>
        </p:txBody>
      </p:sp>
      <p:cxnSp>
        <p:nvCxnSpPr>
          <p:cNvPr id="3" name="Straight Connector 2"/>
          <p:cNvCxnSpPr/>
          <p:nvPr/>
        </p:nvCxnSpPr>
        <p:spPr>
          <a:xfrm>
            <a:off x="2628900" y="2074939"/>
            <a:ext cx="3619500" cy="246973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667000" y="2112320"/>
            <a:ext cx="2971800" cy="2432355"/>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6" name="Picture 2" descr="http://lifenews.wpengine.netdna-cdn.com/wp-content/uploads/2014/01/bra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 y="258224"/>
            <a:ext cx="685800" cy="6741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agbeat.com/wp-content/uploads/2012/06/pavlov-experim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5429" y="5276294"/>
            <a:ext cx="2293371" cy="1273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284"/>
      </p:ext>
    </p:extLst>
  </p:cSld>
  <p:clrMapOvr>
    <a:masterClrMapping/>
  </p:clrMapOvr>
  <mc:AlternateContent xmlns:mc="http://schemas.openxmlformats.org/markup-compatibility/2006" xmlns:p14="http://schemas.microsoft.com/office/powerpoint/2010/main">
    <mc:Choice Requires="p14">
      <p:transition spd="slow" p14:dur="5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rtlCol="0">
            <a:normAutofit/>
          </a:bodyPr>
          <a:lstStyle/>
          <a:p>
            <a:pPr fontAlgn="auto">
              <a:spcAft>
                <a:spcPts val="0"/>
              </a:spcAft>
              <a:defRPr/>
            </a:pPr>
            <a:endParaRPr lang="en-US" dirty="0" smtClean="0">
              <a:solidFill>
                <a:schemeClr val="bg1">
                  <a:lumMod val="85000"/>
                </a:schemeClr>
              </a:solidFill>
            </a:endParaRPr>
          </a:p>
        </p:txBody>
      </p:sp>
      <p:sp>
        <p:nvSpPr>
          <p:cNvPr id="163843" name="Content Placeholder 2"/>
          <p:cNvSpPr>
            <a:spLocks noGrp="1"/>
          </p:cNvSpPr>
          <p:nvPr>
            <p:ph idx="1"/>
          </p:nvPr>
        </p:nvSpPr>
        <p:spPr/>
        <p:txBody>
          <a:bodyPr rtlCol="0">
            <a:normAutofit/>
          </a:bodyPr>
          <a:lstStyle/>
          <a:p>
            <a:pPr fontAlgn="auto">
              <a:spcAft>
                <a:spcPts val="0"/>
              </a:spcAft>
              <a:defRPr/>
            </a:pPr>
            <a:endParaRPr lang="en-US" dirty="0" smtClean="0">
              <a:solidFill>
                <a:schemeClr val="bg1">
                  <a:lumMod val="85000"/>
                </a:schemeClr>
              </a:solidFill>
            </a:endParaRPr>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85000"/>
                </a:schemeClr>
              </a:solidFill>
              <a:latin typeface="Arial" pitchFamily="34" charset="0"/>
            </a:endParaRPr>
          </a:p>
        </p:txBody>
      </p:sp>
      <p:sp>
        <p:nvSpPr>
          <p:cNvPr id="6" name="Rectangle 2"/>
          <p:cNvSpPr>
            <a:spLocks noChangeArrowheads="1"/>
          </p:cNvSpPr>
          <p:nvPr/>
        </p:nvSpPr>
        <p:spPr bwMode="auto">
          <a:xfrm>
            <a:off x="0" y="990600"/>
            <a:ext cx="9144000" cy="5478463"/>
          </a:xfrm>
          <a:prstGeom prst="rect">
            <a:avLst/>
          </a:prstGeom>
          <a:noFill/>
          <a:ln w="9525">
            <a:noFill/>
            <a:miter lim="800000"/>
            <a:headEnd/>
            <a:tailEnd/>
          </a:ln>
        </p:spPr>
        <p:txBody>
          <a:bodyPr lIns="0" tIns="0" rIns="0" bIns="0">
            <a:spAutoFit/>
          </a:bodyPr>
          <a:lstStyle/>
          <a:p>
            <a:pPr indent="457200" eaLnBrk="0" fontAlgn="auto" hangingPunct="0">
              <a:spcBef>
                <a:spcPts val="0"/>
              </a:spcBef>
              <a:spcAft>
                <a:spcPts val="0"/>
              </a:spcAft>
              <a:defRPr/>
            </a:pPr>
            <a:r>
              <a:rPr lang="en-US" sz="2000" b="1" i="1" u="sng" dirty="0">
                <a:solidFill>
                  <a:srgbClr val="FFFF00"/>
                </a:solidFill>
                <a:latin typeface="AGaramond Bold" pitchFamily="18" charset="0"/>
                <a:cs typeface="+mn-cs"/>
              </a:rPr>
              <a:t>If I Can</a:t>
            </a:r>
            <a:r>
              <a:rPr lang="en-US" sz="2000" b="1" i="1" dirty="0">
                <a:solidFill>
                  <a:srgbClr val="FFFF00"/>
                </a:solidFill>
                <a:latin typeface="AGaramond Bold" pitchFamily="18" charset="0"/>
                <a:cs typeface="+mn-cs"/>
              </a:rPr>
              <a:t>…				</a:t>
            </a:r>
            <a:r>
              <a:rPr lang="en-US" sz="2000" b="1" i="1" u="sng" dirty="0">
                <a:solidFill>
                  <a:srgbClr val="FFFF00"/>
                </a:solidFill>
                <a:latin typeface="AGaramond Bold" pitchFamily="18" charset="0"/>
                <a:cs typeface="+mn-cs"/>
              </a:rPr>
              <a:t>Then I am Able To</a:t>
            </a:r>
            <a:r>
              <a:rPr lang="en-US" sz="2000" b="1" i="1" dirty="0">
                <a:solidFill>
                  <a:srgbClr val="FFFF00"/>
                </a:solidFill>
                <a:latin typeface="AGaramond Bold" pitchFamily="18" charset="0"/>
                <a:cs typeface="+mn-cs"/>
              </a:rPr>
              <a:t>…</a:t>
            </a:r>
            <a:endParaRPr lang="en-US" sz="2000" b="1" i="1" u="sng" dirty="0">
              <a:solidFill>
                <a:srgbClr val="FFFF00"/>
              </a:solidFill>
              <a:latin typeface="AGaramond Bold" pitchFamily="18" charset="0"/>
              <a:cs typeface="+mn-cs"/>
            </a:endParaRPr>
          </a:p>
          <a:p>
            <a:pPr indent="457200" eaLnBrk="0" fontAlgn="auto" hangingPunct="0">
              <a:spcBef>
                <a:spcPts val="0"/>
              </a:spcBef>
              <a:spcAft>
                <a:spcPts val="0"/>
              </a:spcAft>
              <a:defRPr/>
            </a:pPr>
            <a:r>
              <a:rPr lang="en-US" sz="1200" b="1" dirty="0">
                <a:solidFill>
                  <a:srgbClr val="FFFF00"/>
                </a:solidFill>
                <a:latin typeface="AGaramond Bold" pitchFamily="18" charset="0"/>
                <a:cs typeface="Times New Roman" pitchFamily="18" charset="0"/>
              </a:rPr>
              <a:t> </a:t>
            </a:r>
            <a:endParaRPr lang="en-US" sz="1200" dirty="0">
              <a:solidFill>
                <a:srgbClr val="FFFF00"/>
              </a:solidFill>
              <a:latin typeface="AGaramond Bold" pitchFamily="18" charset="0"/>
              <a:cs typeface="Times New Roman" pitchFamily="18" charset="0"/>
            </a:endParaRPr>
          </a:p>
          <a:p>
            <a:pPr indent="457200" eaLnBrk="0" fontAlgn="auto" hangingPunct="0">
              <a:spcBef>
                <a:spcPts val="0"/>
              </a:spcBef>
              <a:spcAft>
                <a:spcPts val="0"/>
              </a:spcAft>
              <a:defRPr/>
            </a:pPr>
            <a:r>
              <a:rPr lang="en-US" b="1" dirty="0">
                <a:solidFill>
                  <a:schemeClr val="bg1">
                    <a:lumMod val="85000"/>
                  </a:schemeClr>
                </a:solidFill>
                <a:latin typeface="Times New Roman" pitchFamily="18" charset="0"/>
                <a:cs typeface="Times New Roman" pitchFamily="18" charset="0"/>
              </a:rPr>
              <a:t>1. Experience it </a:t>
            </a:r>
            <a:r>
              <a:rPr lang="en-US" b="1" dirty="0">
                <a:solidFill>
                  <a:srgbClr val="00B0F0"/>
                </a:solidFill>
                <a:latin typeface="Times New Roman" pitchFamily="18" charset="0"/>
                <a:cs typeface="Times New Roman" pitchFamily="18" charset="0"/>
              </a:rPr>
              <a:t>first-hand</a:t>
            </a:r>
            <a:r>
              <a:rPr lang="en-US" b="1" dirty="0">
                <a:solidFill>
                  <a:schemeClr val="bg1">
                    <a:lumMod val="85000"/>
                  </a:schemeClr>
                </a:solidFill>
                <a:latin typeface="Times New Roman" pitchFamily="18" charset="0"/>
                <a:cs typeface="Times New Roman" pitchFamily="18" charset="0"/>
              </a:rPr>
              <a:t> 		Discuss it </a:t>
            </a:r>
            <a:r>
              <a:rPr lang="en-US" b="1" dirty="0">
                <a:solidFill>
                  <a:srgbClr val="00B0F0"/>
                </a:solidFill>
                <a:latin typeface="Times New Roman" pitchFamily="18" charset="0"/>
                <a:cs typeface="Times New Roman" pitchFamily="18" charset="0"/>
              </a:rPr>
              <a:t>orally </a:t>
            </a:r>
          </a:p>
          <a:p>
            <a:pPr indent="457200" eaLnBrk="0" fontAlgn="auto" hangingPunct="0">
              <a:spcBef>
                <a:spcPts val="0"/>
              </a:spcBef>
              <a:spcAft>
                <a:spcPts val="0"/>
              </a:spcAft>
              <a:defRPr/>
            </a:pPr>
            <a:r>
              <a:rPr lang="en-US" b="1" i="1" dirty="0">
                <a:solidFill>
                  <a:schemeClr val="bg1">
                    <a:lumMod val="85000"/>
                  </a:schemeClr>
                </a:solidFill>
                <a:latin typeface="Times New Roman" pitchFamily="18" charset="0"/>
                <a:cs typeface="Times New Roman" pitchFamily="18" charset="0"/>
              </a:rPr>
              <a:t>    (“Hands-on, minds-on, heart’s-in”</a:t>
            </a:r>
          </a:p>
          <a:p>
            <a:pPr indent="457200" eaLnBrk="0" fontAlgn="auto" hangingPunct="0">
              <a:spcBef>
                <a:spcPts val="0"/>
              </a:spcBef>
              <a:spcAft>
                <a:spcPts val="0"/>
              </a:spcAft>
              <a:defRPr/>
            </a:pPr>
            <a:r>
              <a:rPr lang="en-US" b="1" i="1" dirty="0">
                <a:solidFill>
                  <a:schemeClr val="bg1">
                    <a:lumMod val="85000"/>
                  </a:schemeClr>
                </a:solidFill>
                <a:latin typeface="Times New Roman" pitchFamily="18" charset="0"/>
                <a:cs typeface="Times New Roman" pitchFamily="18" charset="0"/>
              </a:rPr>
              <a:t>     “Wow! experiences)</a:t>
            </a:r>
            <a:endParaRPr lang="en-US" b="1" dirty="0">
              <a:solidFill>
                <a:schemeClr val="bg1">
                  <a:lumMod val="85000"/>
                </a:schemeClr>
              </a:solidFill>
              <a:latin typeface="Times New Roman" pitchFamily="18" charset="0"/>
              <a:cs typeface="Times New Roman" pitchFamily="18" charset="0"/>
            </a:endParaRPr>
          </a:p>
          <a:p>
            <a:pPr indent="457200" eaLnBrk="0" fontAlgn="auto" hangingPunct="0">
              <a:spcBef>
                <a:spcPts val="0"/>
              </a:spcBef>
              <a:spcAft>
                <a:spcPts val="0"/>
              </a:spcAft>
              <a:defRPr/>
            </a:pPr>
            <a:r>
              <a:rPr lang="en-US" sz="1200" b="1" dirty="0">
                <a:solidFill>
                  <a:schemeClr val="bg1">
                    <a:lumMod val="85000"/>
                  </a:schemeClr>
                </a:solidFill>
                <a:latin typeface="Times New Roman" pitchFamily="18" charset="0"/>
                <a:cs typeface="Times New Roman" pitchFamily="18" charset="0"/>
              </a:rPr>
              <a:t> </a:t>
            </a:r>
          </a:p>
          <a:p>
            <a:pPr indent="457200" eaLnBrk="0" fontAlgn="auto" hangingPunct="0">
              <a:spcBef>
                <a:spcPts val="0"/>
              </a:spcBef>
              <a:spcAft>
                <a:spcPts val="0"/>
              </a:spcAft>
              <a:defRPr/>
            </a:pPr>
            <a:r>
              <a:rPr lang="en-US" b="1" dirty="0">
                <a:solidFill>
                  <a:schemeClr val="bg1">
                    <a:lumMod val="85000"/>
                  </a:schemeClr>
                </a:solidFill>
                <a:latin typeface="Times New Roman" pitchFamily="18" charset="0"/>
                <a:cs typeface="Times New Roman" pitchFamily="18" charset="0"/>
              </a:rPr>
              <a:t>2. Discuss it </a:t>
            </a:r>
            <a:r>
              <a:rPr lang="en-US" b="1" dirty="0">
                <a:solidFill>
                  <a:srgbClr val="00B0F0"/>
                </a:solidFill>
                <a:latin typeface="Times New Roman" pitchFamily="18" charset="0"/>
                <a:cs typeface="Times New Roman" pitchFamily="18" charset="0"/>
              </a:rPr>
              <a:t>orally</a:t>
            </a:r>
            <a:r>
              <a:rPr lang="en-US" b="1" dirty="0">
                <a:solidFill>
                  <a:schemeClr val="bg1">
                    <a:lumMod val="85000"/>
                  </a:schemeClr>
                </a:solidFill>
                <a:latin typeface="Times New Roman" pitchFamily="18" charset="0"/>
                <a:cs typeface="Times New Roman" pitchFamily="18" charset="0"/>
              </a:rPr>
              <a:t>			</a:t>
            </a:r>
            <a:r>
              <a:rPr lang="en-US" b="1" dirty="0">
                <a:solidFill>
                  <a:srgbClr val="00B0F0"/>
                </a:solidFill>
                <a:latin typeface="Times New Roman" pitchFamily="18" charset="0"/>
                <a:cs typeface="Times New Roman" pitchFamily="18" charset="0"/>
              </a:rPr>
              <a:t>Understand</a:t>
            </a:r>
            <a:r>
              <a:rPr lang="en-US" b="1" dirty="0">
                <a:solidFill>
                  <a:schemeClr val="bg1">
                    <a:lumMod val="85000"/>
                  </a:schemeClr>
                </a:solidFill>
                <a:latin typeface="Times New Roman" pitchFamily="18" charset="0"/>
                <a:cs typeface="Times New Roman" pitchFamily="18" charset="0"/>
              </a:rPr>
              <a:t> what others mean, when they 						talk about it</a:t>
            </a:r>
          </a:p>
          <a:p>
            <a:pPr indent="457200" eaLnBrk="0" fontAlgn="auto" hangingPunct="0">
              <a:spcBef>
                <a:spcPts val="0"/>
              </a:spcBef>
              <a:spcAft>
                <a:spcPts val="0"/>
              </a:spcAft>
              <a:defRPr/>
            </a:pPr>
            <a:endParaRPr lang="en-US" sz="1200" b="1" dirty="0">
              <a:solidFill>
                <a:schemeClr val="bg1">
                  <a:lumMod val="85000"/>
                </a:schemeClr>
              </a:solidFill>
              <a:latin typeface="Times New Roman" pitchFamily="18" charset="0"/>
              <a:cs typeface="Times New Roman" pitchFamily="18" charset="0"/>
            </a:endParaRPr>
          </a:p>
          <a:p>
            <a:pPr indent="457200" eaLnBrk="0" fontAlgn="auto" hangingPunct="0">
              <a:spcBef>
                <a:spcPts val="0"/>
              </a:spcBef>
              <a:spcAft>
                <a:spcPts val="0"/>
              </a:spcAft>
              <a:defRPr/>
            </a:pPr>
            <a:r>
              <a:rPr lang="en-US" b="1" dirty="0">
                <a:solidFill>
                  <a:schemeClr val="bg1">
                    <a:lumMod val="85000"/>
                  </a:schemeClr>
                </a:solidFill>
                <a:latin typeface="Times New Roman" pitchFamily="18" charset="0"/>
                <a:cs typeface="Times New Roman" pitchFamily="18" charset="0"/>
              </a:rPr>
              <a:t>3. </a:t>
            </a:r>
            <a:r>
              <a:rPr lang="en-US" b="1" dirty="0">
                <a:solidFill>
                  <a:srgbClr val="00B0F0"/>
                </a:solidFill>
                <a:latin typeface="Times New Roman" pitchFamily="18" charset="0"/>
                <a:cs typeface="Times New Roman" pitchFamily="18" charset="0"/>
              </a:rPr>
              <a:t>Understand </a:t>
            </a:r>
            <a:r>
              <a:rPr lang="en-US" b="1" dirty="0">
                <a:solidFill>
                  <a:schemeClr val="bg1">
                    <a:lumMod val="85000"/>
                  </a:schemeClr>
                </a:solidFill>
                <a:latin typeface="Times New Roman" pitchFamily="18" charset="0"/>
                <a:cs typeface="Times New Roman" pitchFamily="18" charset="0"/>
              </a:rPr>
              <a:t>when I discuss it 	 	</a:t>
            </a:r>
            <a:r>
              <a:rPr lang="en-US" b="1" dirty="0">
                <a:solidFill>
                  <a:srgbClr val="00B0F0"/>
                </a:solidFill>
                <a:latin typeface="Times New Roman" pitchFamily="18" charset="0"/>
                <a:cs typeface="Times New Roman" pitchFamily="18" charset="0"/>
              </a:rPr>
              <a:t>Communicate</a:t>
            </a:r>
            <a:r>
              <a:rPr lang="en-US" b="1" dirty="0">
                <a:solidFill>
                  <a:schemeClr val="bg1">
                    <a:lumMod val="85000"/>
                  </a:schemeClr>
                </a:solidFill>
                <a:latin typeface="Times New Roman" pitchFamily="18" charset="0"/>
                <a:cs typeface="Times New Roman" pitchFamily="18" charset="0"/>
              </a:rPr>
              <a:t> it in written form</a:t>
            </a:r>
          </a:p>
          <a:p>
            <a:pPr indent="457200" eaLnBrk="0" fontAlgn="auto" hangingPunct="0">
              <a:spcBef>
                <a:spcPts val="0"/>
              </a:spcBef>
              <a:spcAft>
                <a:spcPts val="0"/>
              </a:spcAft>
              <a:defRPr/>
            </a:pPr>
            <a:r>
              <a:rPr lang="en-US" b="1" dirty="0">
                <a:solidFill>
                  <a:schemeClr val="bg1">
                    <a:lumMod val="85000"/>
                  </a:schemeClr>
                </a:solidFill>
                <a:latin typeface="Times New Roman" pitchFamily="18" charset="0"/>
                <a:cs typeface="Times New Roman" pitchFamily="18" charset="0"/>
              </a:rPr>
              <a:t>    and when and others discuss it</a:t>
            </a:r>
          </a:p>
          <a:p>
            <a:pPr indent="457200" eaLnBrk="0" fontAlgn="auto" hangingPunct="0">
              <a:spcBef>
                <a:spcPts val="0"/>
              </a:spcBef>
              <a:spcAft>
                <a:spcPts val="0"/>
              </a:spcAft>
              <a:defRPr/>
            </a:pPr>
            <a:r>
              <a:rPr lang="en-US" sz="1200" b="1" dirty="0">
                <a:solidFill>
                  <a:schemeClr val="bg1">
                    <a:lumMod val="85000"/>
                  </a:schemeClr>
                </a:solidFill>
                <a:latin typeface="Times New Roman" pitchFamily="18" charset="0"/>
                <a:cs typeface="Times New Roman" pitchFamily="18" charset="0"/>
              </a:rPr>
              <a:t> </a:t>
            </a:r>
          </a:p>
          <a:p>
            <a:pPr indent="457200" eaLnBrk="0" fontAlgn="auto" hangingPunct="0">
              <a:spcBef>
                <a:spcPts val="0"/>
              </a:spcBef>
              <a:spcAft>
                <a:spcPts val="0"/>
              </a:spcAft>
              <a:defRPr/>
            </a:pPr>
            <a:r>
              <a:rPr lang="en-US" b="1" dirty="0">
                <a:solidFill>
                  <a:schemeClr val="bg1">
                    <a:lumMod val="85000"/>
                  </a:schemeClr>
                </a:solidFill>
                <a:latin typeface="Times New Roman" pitchFamily="18" charset="0"/>
                <a:cs typeface="Times New Roman" pitchFamily="18" charset="0"/>
              </a:rPr>
              <a:t>4. </a:t>
            </a:r>
            <a:r>
              <a:rPr lang="en-US" b="1" dirty="0">
                <a:solidFill>
                  <a:srgbClr val="00B0F0"/>
                </a:solidFill>
                <a:latin typeface="Times New Roman" pitchFamily="18" charset="0"/>
                <a:cs typeface="Times New Roman" pitchFamily="18" charset="0"/>
              </a:rPr>
              <a:t>Communicate</a:t>
            </a:r>
            <a:r>
              <a:rPr lang="en-US" b="1" dirty="0">
                <a:solidFill>
                  <a:schemeClr val="bg1">
                    <a:lumMod val="85000"/>
                  </a:schemeClr>
                </a:solidFill>
                <a:latin typeface="Times New Roman" pitchFamily="18" charset="0"/>
                <a:cs typeface="Times New Roman" pitchFamily="18" charset="0"/>
              </a:rPr>
              <a:t> it in </a:t>
            </a:r>
            <a:r>
              <a:rPr lang="en-US" b="1" dirty="0">
                <a:solidFill>
                  <a:srgbClr val="00B0F0"/>
                </a:solidFill>
                <a:latin typeface="Times New Roman" pitchFamily="18" charset="0"/>
                <a:cs typeface="Times New Roman" pitchFamily="18" charset="0"/>
              </a:rPr>
              <a:t>written</a:t>
            </a:r>
            <a:r>
              <a:rPr lang="en-US" b="1" dirty="0">
                <a:solidFill>
                  <a:schemeClr val="bg1">
                    <a:lumMod val="85000"/>
                  </a:schemeClr>
                </a:solidFill>
                <a:latin typeface="Times New Roman" pitchFamily="18" charset="0"/>
                <a:cs typeface="Times New Roman" pitchFamily="18" charset="0"/>
              </a:rPr>
              <a:t> form	</a:t>
            </a:r>
            <a:r>
              <a:rPr lang="en-US" b="1" dirty="0">
                <a:solidFill>
                  <a:srgbClr val="00B0F0"/>
                </a:solidFill>
                <a:latin typeface="Times New Roman" pitchFamily="18" charset="0"/>
                <a:cs typeface="Times New Roman" pitchFamily="18" charset="0"/>
              </a:rPr>
              <a:t>Read</a:t>
            </a:r>
            <a:r>
              <a:rPr lang="en-US" b="1" dirty="0">
                <a:solidFill>
                  <a:schemeClr val="bg1">
                    <a:lumMod val="85000"/>
                  </a:schemeClr>
                </a:solidFill>
                <a:latin typeface="Times New Roman" pitchFamily="18" charset="0"/>
                <a:cs typeface="Times New Roman" pitchFamily="18" charset="0"/>
              </a:rPr>
              <a:t> my own writing</a:t>
            </a:r>
          </a:p>
          <a:p>
            <a:pPr indent="457200" eaLnBrk="0" fontAlgn="auto" hangingPunct="0">
              <a:spcBef>
                <a:spcPts val="0"/>
              </a:spcBef>
              <a:spcAft>
                <a:spcPts val="0"/>
              </a:spcAft>
              <a:defRPr/>
            </a:pPr>
            <a:r>
              <a:rPr lang="en-US" sz="1200" b="1" dirty="0">
                <a:solidFill>
                  <a:schemeClr val="bg1">
                    <a:lumMod val="85000"/>
                  </a:schemeClr>
                </a:solidFill>
                <a:latin typeface="Times New Roman" pitchFamily="18" charset="0"/>
                <a:cs typeface="Times New Roman" pitchFamily="18" charset="0"/>
              </a:rPr>
              <a:t> </a:t>
            </a:r>
          </a:p>
          <a:p>
            <a:pPr indent="457200" eaLnBrk="0" fontAlgn="auto" hangingPunct="0">
              <a:spcBef>
                <a:spcPts val="0"/>
              </a:spcBef>
              <a:spcAft>
                <a:spcPts val="0"/>
              </a:spcAft>
              <a:defRPr/>
            </a:pPr>
            <a:r>
              <a:rPr lang="en-US" b="1" dirty="0">
                <a:solidFill>
                  <a:schemeClr val="bg1">
                    <a:lumMod val="85000"/>
                  </a:schemeClr>
                </a:solidFill>
                <a:latin typeface="Times New Roman" pitchFamily="18" charset="0"/>
                <a:cs typeface="Times New Roman" pitchFamily="18" charset="0"/>
              </a:rPr>
              <a:t>5. Do it, see it, discuss it, hear		</a:t>
            </a:r>
            <a:r>
              <a:rPr lang="en-US" b="1" dirty="0">
                <a:solidFill>
                  <a:srgbClr val="00B0F0"/>
                </a:solidFill>
                <a:latin typeface="Times New Roman" pitchFamily="18" charset="0"/>
                <a:cs typeface="Times New Roman" pitchFamily="18" charset="0"/>
              </a:rPr>
              <a:t>Explain</a:t>
            </a:r>
            <a:r>
              <a:rPr lang="en-US" b="1" dirty="0">
                <a:solidFill>
                  <a:schemeClr val="bg1">
                    <a:lumMod val="85000"/>
                  </a:schemeClr>
                </a:solidFill>
                <a:latin typeface="Times New Roman" pitchFamily="18" charset="0"/>
                <a:cs typeface="Times New Roman" pitchFamily="18" charset="0"/>
              </a:rPr>
              <a:t> it to others coherently/intelligently</a:t>
            </a:r>
          </a:p>
          <a:p>
            <a:pPr indent="457200" eaLnBrk="0" fontAlgn="auto" hangingPunct="0">
              <a:spcBef>
                <a:spcPts val="0"/>
              </a:spcBef>
              <a:spcAft>
                <a:spcPts val="0"/>
              </a:spcAft>
              <a:defRPr/>
            </a:pPr>
            <a:r>
              <a:rPr lang="en-US" b="1" dirty="0">
                <a:solidFill>
                  <a:schemeClr val="bg1">
                    <a:lumMod val="85000"/>
                  </a:schemeClr>
                </a:solidFill>
                <a:latin typeface="Times New Roman" pitchFamily="18" charset="0"/>
                <a:cs typeface="Times New Roman" pitchFamily="18" charset="0"/>
              </a:rPr>
              <a:t>    about it and write about it</a:t>
            </a:r>
          </a:p>
          <a:p>
            <a:pPr indent="457200" eaLnBrk="0" fontAlgn="auto" hangingPunct="0">
              <a:spcBef>
                <a:spcPts val="0"/>
              </a:spcBef>
              <a:spcAft>
                <a:spcPts val="0"/>
              </a:spcAft>
              <a:defRPr/>
            </a:pPr>
            <a:endParaRPr lang="en-US" sz="1200" b="1" dirty="0">
              <a:solidFill>
                <a:schemeClr val="bg1">
                  <a:lumMod val="85000"/>
                </a:schemeClr>
              </a:solidFill>
              <a:latin typeface="Times New Roman" pitchFamily="18" charset="0"/>
              <a:cs typeface="Times New Roman" pitchFamily="18" charset="0"/>
            </a:endParaRPr>
          </a:p>
          <a:p>
            <a:pPr indent="457200" eaLnBrk="0" fontAlgn="auto" hangingPunct="0">
              <a:spcBef>
                <a:spcPts val="0"/>
              </a:spcBef>
              <a:spcAft>
                <a:spcPts val="0"/>
              </a:spcAft>
              <a:defRPr/>
            </a:pPr>
            <a:r>
              <a:rPr lang="en-US" b="1" dirty="0">
                <a:solidFill>
                  <a:schemeClr val="bg1">
                    <a:lumMod val="85000"/>
                  </a:schemeClr>
                </a:solidFill>
                <a:latin typeface="Times New Roman" pitchFamily="18" charset="0"/>
                <a:cs typeface="Times New Roman" pitchFamily="18" charset="0"/>
              </a:rPr>
              <a:t>6. </a:t>
            </a:r>
            <a:r>
              <a:rPr lang="en-US" b="1" dirty="0">
                <a:solidFill>
                  <a:srgbClr val="00B0F0"/>
                </a:solidFill>
                <a:latin typeface="Times New Roman" pitchFamily="18" charset="0"/>
                <a:cs typeface="Times New Roman" pitchFamily="18" charset="0"/>
              </a:rPr>
              <a:t>Explain</a:t>
            </a:r>
            <a:r>
              <a:rPr lang="en-US" b="1" dirty="0">
                <a:solidFill>
                  <a:schemeClr val="bg1">
                    <a:lumMod val="85000"/>
                  </a:schemeClr>
                </a:solidFill>
                <a:latin typeface="Times New Roman" pitchFamily="18" charset="0"/>
                <a:cs typeface="Times New Roman" pitchFamily="18" charset="0"/>
              </a:rPr>
              <a:t> it to others 			Ready to </a:t>
            </a:r>
            <a:r>
              <a:rPr lang="en-US" b="1" dirty="0">
                <a:solidFill>
                  <a:srgbClr val="00B0F0"/>
                </a:solidFill>
                <a:latin typeface="Times New Roman" pitchFamily="18" charset="0"/>
                <a:cs typeface="Times New Roman" pitchFamily="18" charset="0"/>
              </a:rPr>
              <a:t>read</a:t>
            </a:r>
            <a:r>
              <a:rPr lang="en-US" b="1" dirty="0">
                <a:solidFill>
                  <a:schemeClr val="bg1">
                    <a:lumMod val="85000"/>
                  </a:schemeClr>
                </a:solidFill>
                <a:latin typeface="Times New Roman" pitchFamily="18" charset="0"/>
                <a:cs typeface="Times New Roman" pitchFamily="18" charset="0"/>
              </a:rPr>
              <a:t> other’s </a:t>
            </a:r>
            <a:r>
              <a:rPr lang="en-US" b="1" dirty="0">
                <a:solidFill>
                  <a:srgbClr val="00B0F0"/>
                </a:solidFill>
                <a:latin typeface="Times New Roman" pitchFamily="18" charset="0"/>
                <a:cs typeface="Times New Roman" pitchFamily="18" charset="0"/>
              </a:rPr>
              <a:t>writing </a:t>
            </a:r>
          </a:p>
          <a:p>
            <a:pPr indent="457200" eaLnBrk="0" fontAlgn="auto" hangingPunct="0">
              <a:spcBef>
                <a:spcPts val="0"/>
              </a:spcBef>
              <a:spcAft>
                <a:spcPts val="0"/>
              </a:spcAft>
              <a:defRPr/>
            </a:pPr>
            <a:r>
              <a:rPr lang="en-US" sz="1200" b="1" dirty="0">
                <a:solidFill>
                  <a:schemeClr val="bg1">
                    <a:lumMod val="85000"/>
                  </a:schemeClr>
                </a:solidFill>
                <a:latin typeface="Times New Roman" pitchFamily="18" charset="0"/>
                <a:cs typeface="Times New Roman" pitchFamily="18" charset="0"/>
              </a:rPr>
              <a:t> </a:t>
            </a:r>
          </a:p>
          <a:p>
            <a:pPr indent="457200" eaLnBrk="0" fontAlgn="auto" hangingPunct="0">
              <a:spcBef>
                <a:spcPts val="0"/>
              </a:spcBef>
              <a:spcAft>
                <a:spcPts val="0"/>
              </a:spcAft>
              <a:defRPr/>
            </a:pPr>
            <a:r>
              <a:rPr lang="en-US" b="1" dirty="0">
                <a:solidFill>
                  <a:schemeClr val="bg1">
                    <a:lumMod val="85000"/>
                  </a:schemeClr>
                </a:solidFill>
                <a:latin typeface="Times New Roman" pitchFamily="18" charset="0"/>
                <a:cs typeface="Times New Roman" pitchFamily="18" charset="0"/>
              </a:rPr>
              <a:t>7. Understand </a:t>
            </a:r>
            <a:r>
              <a:rPr lang="en-US" b="1" dirty="0">
                <a:solidFill>
                  <a:srgbClr val="00B0F0"/>
                </a:solidFill>
                <a:latin typeface="Times New Roman" pitchFamily="18" charset="0"/>
                <a:cs typeface="Times New Roman" pitchFamily="18" charset="0"/>
              </a:rPr>
              <a:t>the writings of 		Begin reading </a:t>
            </a:r>
            <a:r>
              <a:rPr lang="en-US" b="1" dirty="0">
                <a:solidFill>
                  <a:schemeClr val="bg1">
                    <a:lumMod val="85000"/>
                  </a:schemeClr>
                </a:solidFill>
                <a:latin typeface="Times New Roman" pitchFamily="18" charset="0"/>
                <a:cs typeface="Times New Roman" pitchFamily="18" charset="0"/>
              </a:rPr>
              <a:t>(the writing of others) within </a:t>
            </a:r>
            <a:r>
              <a:rPr lang="en-US" b="1" dirty="0">
                <a:solidFill>
                  <a:srgbClr val="00B0F0"/>
                </a:solidFill>
                <a:latin typeface="Times New Roman" pitchFamily="18" charset="0"/>
                <a:cs typeface="Times New Roman" pitchFamily="18" charset="0"/>
              </a:rPr>
              <a:t>	  </a:t>
            </a:r>
          </a:p>
          <a:p>
            <a:pPr indent="457200" eaLnBrk="0" fontAlgn="auto" hangingPunct="0">
              <a:spcBef>
                <a:spcPts val="0"/>
              </a:spcBef>
              <a:spcAft>
                <a:spcPts val="0"/>
              </a:spcAft>
              <a:defRPr/>
            </a:pPr>
            <a:r>
              <a:rPr lang="en-US" b="1" dirty="0">
                <a:solidFill>
                  <a:srgbClr val="00B0F0"/>
                </a:solidFill>
                <a:latin typeface="Times New Roman" pitchFamily="18" charset="0"/>
                <a:cs typeface="Times New Roman" pitchFamily="18" charset="0"/>
              </a:rPr>
              <a:t>     others</a:t>
            </a:r>
            <a:r>
              <a:rPr lang="en-US" b="1" dirty="0">
                <a:solidFill>
                  <a:schemeClr val="bg1">
                    <a:lumMod val="85000"/>
                  </a:schemeClr>
                </a:solidFill>
                <a:latin typeface="Times New Roman" pitchFamily="18" charset="0"/>
                <a:cs typeface="Times New Roman" pitchFamily="18" charset="0"/>
              </a:rPr>
              <a:t> on the subject 		  general content area	</a:t>
            </a:r>
          </a:p>
          <a:p>
            <a:pPr indent="457200" eaLnBrk="0" fontAlgn="auto" hangingPunct="0">
              <a:spcBef>
                <a:spcPts val="0"/>
              </a:spcBef>
              <a:spcAft>
                <a:spcPts val="0"/>
              </a:spcAft>
              <a:defRPr/>
            </a:pPr>
            <a:r>
              <a:rPr lang="en-US" b="1" dirty="0">
                <a:solidFill>
                  <a:schemeClr val="bg1">
                    <a:lumMod val="85000"/>
                  </a:schemeClr>
                </a:solidFill>
                <a:latin typeface="Times New Roman" pitchFamily="18" charset="0"/>
                <a:cs typeface="Times New Roman" pitchFamily="18" charset="0"/>
              </a:rPr>
              <a:t>	</a:t>
            </a:r>
          </a:p>
        </p:txBody>
      </p:sp>
      <p:sp>
        <p:nvSpPr>
          <p:cNvPr id="7" name="Text Box 3"/>
          <p:cNvSpPr txBox="1">
            <a:spLocks noChangeArrowheads="1"/>
          </p:cNvSpPr>
          <p:nvPr/>
        </p:nvSpPr>
        <p:spPr bwMode="auto">
          <a:xfrm>
            <a:off x="1203960" y="152400"/>
            <a:ext cx="7696200" cy="457200"/>
          </a:xfrm>
          <a:prstGeom prst="rect">
            <a:avLst/>
          </a:prstGeom>
          <a:noFill/>
          <a:ln w="9525">
            <a:noFill/>
            <a:miter lim="800000"/>
            <a:headEnd/>
            <a:tailEnd/>
          </a:ln>
        </p:spPr>
        <p:txBody>
          <a:bodyPr>
            <a:spAutoFit/>
          </a:bodyPr>
          <a:lstStyle/>
          <a:p>
            <a:pPr fontAlgn="auto">
              <a:spcBef>
                <a:spcPts val="0"/>
              </a:spcBef>
              <a:spcAft>
                <a:spcPts val="0"/>
              </a:spcAft>
              <a:defRPr/>
            </a:pPr>
            <a:r>
              <a:rPr lang="en-US" sz="2400" b="1" dirty="0">
                <a:solidFill>
                  <a:schemeClr val="bg1">
                    <a:lumMod val="85000"/>
                  </a:schemeClr>
                </a:solidFill>
                <a:latin typeface="Arial" pitchFamily="34" charset="0"/>
                <a:cs typeface="+mn-cs"/>
              </a:rPr>
              <a:t>The Neural Foundation for Concept Development</a:t>
            </a:r>
            <a:endParaRPr lang="en-US" b="1" dirty="0">
              <a:solidFill>
                <a:schemeClr val="bg1">
                  <a:lumMod val="85000"/>
                </a:schemeClr>
              </a:solidFill>
              <a:latin typeface="Arial" pitchFamily="34" charset="0"/>
              <a:cs typeface="+mn-cs"/>
            </a:endParaRPr>
          </a:p>
        </p:txBody>
      </p:sp>
      <p:sp>
        <p:nvSpPr>
          <p:cNvPr id="8" name="Rectangle 4"/>
          <p:cNvSpPr>
            <a:spLocks noChangeArrowheads="1"/>
          </p:cNvSpPr>
          <p:nvPr/>
        </p:nvSpPr>
        <p:spPr bwMode="auto">
          <a:xfrm>
            <a:off x="381000" y="6400800"/>
            <a:ext cx="8366125" cy="247650"/>
          </a:xfrm>
          <a:prstGeom prst="rect">
            <a:avLst/>
          </a:prstGeom>
          <a:noFill/>
          <a:ln w="9525">
            <a:noFill/>
            <a:miter lim="800000"/>
            <a:headEnd/>
            <a:tailEnd/>
          </a:ln>
        </p:spPr>
        <p:txBody>
          <a:bodyPr wrap="none" anchor="ctr">
            <a:spAutoFit/>
          </a:bodyPr>
          <a:lstStyle/>
          <a:p>
            <a:pPr eaLnBrk="0" fontAlgn="auto" hangingPunct="0">
              <a:spcBef>
                <a:spcPts val="0"/>
              </a:spcBef>
              <a:spcAft>
                <a:spcPts val="0"/>
              </a:spcAft>
              <a:defRPr/>
            </a:pPr>
            <a:r>
              <a:rPr lang="en-US" sz="1000" b="1" i="1" dirty="0">
                <a:solidFill>
                  <a:schemeClr val="bg1">
                    <a:lumMod val="85000"/>
                  </a:schemeClr>
                </a:solidFill>
                <a:latin typeface="Arial" pitchFamily="34" charset="0"/>
                <a:cs typeface="Times New Roman" pitchFamily="18" charset="0"/>
              </a:rPr>
              <a:t>Excerpted from Memory and the Brain: How Teaching Leads to Learning. Wesson, K. The Independent School, Volume 63, Spring 2002</a:t>
            </a:r>
            <a:endParaRPr lang="en-US" dirty="0">
              <a:solidFill>
                <a:schemeClr val="bg1">
                  <a:lumMod val="85000"/>
                </a:schemeClr>
              </a:solidFill>
              <a:latin typeface="Arial" pitchFamily="34" charset="0"/>
              <a:cs typeface="+mn-cs"/>
            </a:endParaRPr>
          </a:p>
        </p:txBody>
      </p:sp>
      <p:sp>
        <p:nvSpPr>
          <p:cNvPr id="2" name="Rectangle 1"/>
          <p:cNvSpPr/>
          <p:nvPr/>
        </p:nvSpPr>
        <p:spPr>
          <a:xfrm>
            <a:off x="3429000" y="533400"/>
            <a:ext cx="3134191" cy="369332"/>
          </a:xfrm>
          <a:prstGeom prst="rect">
            <a:avLst/>
          </a:prstGeom>
        </p:spPr>
        <p:txBody>
          <a:bodyPr wrap="none">
            <a:spAutoFit/>
          </a:bodyPr>
          <a:lstStyle/>
          <a:p>
            <a:r>
              <a:rPr lang="en-US" b="1" i="1" dirty="0" smtClean="0">
                <a:solidFill>
                  <a:srgbClr val="00B0F0"/>
                </a:solidFill>
                <a:latin typeface="Times New Roman" pitchFamily="18" charset="0"/>
                <a:cs typeface="Times New Roman" pitchFamily="18" charset="0"/>
              </a:rPr>
              <a:t>“Brain-building” experiences </a:t>
            </a:r>
            <a:endParaRPr lang="en-US" i="1" dirty="0">
              <a:solidFill>
                <a:srgbClr val="00B0F0"/>
              </a:solidFill>
              <a:latin typeface="Arial" panose="020B0604020202020204" pitchFamily="34" charset="0"/>
            </a:endParaRPr>
          </a:p>
        </p:txBody>
      </p:sp>
      <p:pic>
        <p:nvPicPr>
          <p:cNvPr id="9" name="Picture 2" descr="http://lifenews.wpengine.netdna-cdn.com/wp-content/uploads/2014/01/bra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142" y="-336096"/>
            <a:ext cx="436115" cy="356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614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5666" name="Title 1"/>
          <p:cNvSpPr>
            <a:spLocks noGrp="1"/>
          </p:cNvSpPr>
          <p:nvPr>
            <p:ph type="title"/>
          </p:nvPr>
        </p:nvSpPr>
        <p:spPr/>
        <p:txBody>
          <a:bodyPr/>
          <a:lstStyle/>
          <a:p>
            <a:endParaRPr lang="en-US" dirty="0" smtClean="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8250" y="2229644"/>
            <a:ext cx="6667500" cy="3267075"/>
          </a:xfrm>
        </p:spPr>
      </p:pic>
      <p:sp>
        <p:nvSpPr>
          <p:cNvPr id="4" name="Rectangle 3"/>
          <p:cNvSpPr/>
          <p:nvPr/>
        </p:nvSpPr>
        <p:spPr>
          <a:xfrm>
            <a:off x="-32122" y="0"/>
            <a:ext cx="9176122"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1265670" name="Rectangle 6"/>
          <p:cNvSpPr>
            <a:spLocks noChangeArrowheads="1"/>
          </p:cNvSpPr>
          <p:nvPr/>
        </p:nvSpPr>
        <p:spPr bwMode="auto">
          <a:xfrm>
            <a:off x="3048000" y="2590800"/>
            <a:ext cx="3657600" cy="1600200"/>
          </a:xfrm>
          <a:prstGeom prst="rect">
            <a:avLst/>
          </a:prstGeom>
          <a:solidFill>
            <a:schemeClr val="tx1"/>
          </a:solidFill>
          <a:ln w="9525" algn="ctr">
            <a:solidFill>
              <a:schemeClr val="tx1"/>
            </a:solidFill>
            <a:round/>
            <a:headEnd/>
            <a:tailEnd/>
          </a:ln>
        </p:spPr>
        <p:txBody>
          <a:bodyPr/>
          <a:lstStyle/>
          <a:p>
            <a:pPr algn="ctr"/>
            <a:endParaRPr lang="en-US" dirty="0">
              <a:latin typeface="Arial" pitchFamily="34" charset="0"/>
            </a:endParaRPr>
          </a:p>
        </p:txBody>
      </p:sp>
      <p:sp>
        <p:nvSpPr>
          <p:cNvPr id="7" name="TextBox 6"/>
          <p:cNvSpPr txBox="1"/>
          <p:nvPr/>
        </p:nvSpPr>
        <p:spPr>
          <a:xfrm>
            <a:off x="636702" y="1295400"/>
            <a:ext cx="8305800" cy="4924425"/>
          </a:xfrm>
          <a:prstGeom prst="rect">
            <a:avLst/>
          </a:prstGeom>
          <a:noFill/>
          <a:effectLst/>
        </p:spPr>
        <p:txBody>
          <a:bodyPr wrap="square" rtlCol="0">
            <a:spAutoFit/>
          </a:bodyPr>
          <a:lstStyle/>
          <a:p>
            <a:pPr algn="ctr">
              <a:spcBef>
                <a:spcPts val="1200"/>
              </a:spcBef>
              <a:spcAft>
                <a:spcPts val="1200"/>
              </a:spcAft>
            </a:pPr>
            <a:r>
              <a:rPr lang="en-US" sz="4000" spc="-400" dirty="0" smtClean="0">
                <a:solidFill>
                  <a:schemeClr val="bg1"/>
                </a:solidFill>
                <a:effectLst>
                  <a:reflection blurRad="63500" stA="35000" endPos="43000" dist="12700" dir="5400000" sy="-100000" algn="bl" rotWithShape="0"/>
                </a:effectLst>
                <a:latin typeface="Myriad Pro" pitchFamily="34" charset="0"/>
                <a:cs typeface="Arial" panose="020B0604020202020204" pitchFamily="34" charset="0"/>
              </a:rPr>
              <a:t> </a:t>
            </a:r>
          </a:p>
          <a:p>
            <a:pPr algn="ctr">
              <a:spcBef>
                <a:spcPts val="1200"/>
              </a:spcBef>
              <a:spcAft>
                <a:spcPts val="1200"/>
              </a:spcAft>
            </a:pPr>
            <a:r>
              <a:rPr lang="en-US" sz="4000" spc="-400" dirty="0" smtClean="0">
                <a:solidFill>
                  <a:srgbClr val="FFFF00"/>
                </a:solidFill>
                <a:effectLst>
                  <a:reflection blurRad="63500" stA="35000" endPos="43000" dist="12700" dir="5400000" sy="-100000" algn="bl" rotWithShape="0"/>
                </a:effectLst>
                <a:latin typeface="Myriad Pro" pitchFamily="34" charset="0"/>
                <a:cs typeface="Arial" panose="020B0604020202020204" pitchFamily="34" charset="0"/>
              </a:rPr>
              <a:t>Information</a:t>
            </a:r>
            <a:r>
              <a:rPr lang="en-US" sz="4000" spc="-400" dirty="0" smtClean="0">
                <a:solidFill>
                  <a:schemeClr val="bg1"/>
                </a:solidFill>
                <a:effectLst>
                  <a:reflection blurRad="63500" stA="35000" endPos="43000" dist="12700" dir="5400000" sy="-100000" algn="bl" rotWithShape="0"/>
                </a:effectLst>
                <a:latin typeface="Myriad Pro" pitchFamily="34" charset="0"/>
                <a:cs typeface="Arial" panose="020B0604020202020204" pitchFamily="34" charset="0"/>
              </a:rPr>
              <a:t> (1956 &gt;) </a:t>
            </a:r>
            <a:r>
              <a:rPr lang="en-US" sz="4000" spc="-400" dirty="0" smtClean="0">
                <a:solidFill>
                  <a:srgbClr val="FFFF00"/>
                </a:solidFill>
                <a:effectLst>
                  <a:reflection blurRad="63500" stA="35000" endPos="43000" dist="12700" dir="5400000" sy="-100000" algn="bl" rotWithShape="0"/>
                </a:effectLst>
                <a:latin typeface="Myriad Pro" pitchFamily="34" charset="0"/>
                <a:cs typeface="Arial" panose="020B0604020202020204" pitchFamily="34" charset="0"/>
              </a:rPr>
              <a:t> </a:t>
            </a:r>
            <a:r>
              <a:rPr lang="en-US" sz="4000" i="1" spc="-400" dirty="0" smtClean="0">
                <a:solidFill>
                  <a:schemeClr val="bg1"/>
                </a:solidFill>
                <a:effectLst>
                  <a:reflection blurRad="63500" stA="35000" endPos="43000" dist="12700" dir="5400000" sy="-100000" algn="bl" rotWithShape="0"/>
                </a:effectLst>
                <a:latin typeface="Myriad Pro" pitchFamily="34" charset="0"/>
                <a:cs typeface="Arial" panose="020B0604020202020204" pitchFamily="34" charset="0"/>
              </a:rPr>
              <a:t>to</a:t>
            </a:r>
          </a:p>
          <a:p>
            <a:pPr algn="ctr">
              <a:spcBef>
                <a:spcPts val="1200"/>
              </a:spcBef>
              <a:spcAft>
                <a:spcPts val="1200"/>
              </a:spcAft>
            </a:pPr>
            <a:r>
              <a:rPr lang="en-US" sz="4000" spc="-400" dirty="0" smtClean="0">
                <a:solidFill>
                  <a:srgbClr val="FFFF00"/>
                </a:solidFill>
                <a:effectLst>
                  <a:reflection blurRad="63500" stA="35000" endPos="43000" dist="12700" dir="5400000" sy="-100000" algn="bl" rotWithShape="0"/>
                </a:effectLst>
                <a:latin typeface="Myriad Pro" pitchFamily="34" charset="0"/>
                <a:cs typeface="Arial" panose="020B0604020202020204" pitchFamily="34" charset="0"/>
              </a:rPr>
              <a:t>Inquiry  </a:t>
            </a:r>
            <a:r>
              <a:rPr lang="en-US" sz="4000" spc="-400" dirty="0" smtClean="0">
                <a:solidFill>
                  <a:schemeClr val="bg1"/>
                </a:solidFill>
                <a:effectLst>
                  <a:reflection blurRad="63500" stA="35000" endPos="43000" dist="12700" dir="5400000" sy="-100000" algn="bl" rotWithShape="0"/>
                </a:effectLst>
                <a:latin typeface="Myriad Pro" pitchFamily="34" charset="0"/>
                <a:cs typeface="Arial" panose="020B0604020202020204" pitchFamily="34" charset="0"/>
              </a:rPr>
              <a:t>(1996 &gt;)  </a:t>
            </a:r>
            <a:r>
              <a:rPr lang="en-US" sz="4000" i="1" spc="-400" dirty="0" smtClean="0">
                <a:solidFill>
                  <a:schemeClr val="bg1"/>
                </a:solidFill>
                <a:effectLst>
                  <a:reflection blurRad="63500" stA="35000" endPos="43000" dist="12700" dir="5400000" sy="-100000" algn="bl" rotWithShape="0"/>
                </a:effectLst>
                <a:latin typeface="Myriad Pro" pitchFamily="34" charset="0"/>
                <a:cs typeface="Arial" panose="020B0604020202020204" pitchFamily="34" charset="0"/>
              </a:rPr>
              <a:t>to</a:t>
            </a:r>
          </a:p>
          <a:p>
            <a:pPr algn="ctr"/>
            <a:r>
              <a:rPr lang="en-US" sz="4000" spc="-400" dirty="0" smtClean="0">
                <a:solidFill>
                  <a:schemeClr val="bg1"/>
                </a:solidFill>
                <a:effectLst>
                  <a:reflection blurRad="63500" stA="35000" endPos="43000" dist="12700" dir="5400000" sy="-100000" algn="bl" rotWithShape="0"/>
                </a:effectLst>
                <a:latin typeface="Myriad Pro" pitchFamily="34" charset="0"/>
                <a:cs typeface="Arial" panose="020B0604020202020204" pitchFamily="34" charset="0"/>
              </a:rPr>
              <a:t>(2012 </a:t>
            </a:r>
            <a:r>
              <a:rPr lang="en-US" sz="4000" spc="-400" dirty="0">
                <a:solidFill>
                  <a:schemeClr val="bg1"/>
                </a:solidFill>
                <a:effectLst>
                  <a:reflection blurRad="63500" stA="35000" endPos="43000" dist="12700" dir="5400000" sy="-100000" algn="bl" rotWithShape="0"/>
                </a:effectLst>
                <a:latin typeface="Myriad Pro" pitchFamily="34" charset="0"/>
                <a:cs typeface="Arial" panose="020B0604020202020204" pitchFamily="34" charset="0"/>
              </a:rPr>
              <a:t>&gt;) </a:t>
            </a:r>
            <a:r>
              <a:rPr lang="en-US" sz="5600" spc="-400" dirty="0" smtClean="0">
                <a:solidFill>
                  <a:srgbClr val="FFFF00"/>
                </a:solidFill>
                <a:effectLst>
                  <a:reflection blurRad="63500" stA="35000" endPos="43000" dist="12700" dir="5400000" sy="-100000" algn="bl" rotWithShape="0"/>
                </a:effectLst>
                <a:latin typeface="Myriad Pro" pitchFamily="34" charset="0"/>
                <a:cs typeface="Arial" panose="020B0604020202020204" pitchFamily="34" charset="0"/>
              </a:rPr>
              <a:t>Investigations</a:t>
            </a:r>
          </a:p>
          <a:p>
            <a:r>
              <a:rPr lang="en-US" sz="2000" b="1" dirty="0" smtClean="0">
                <a:solidFill>
                  <a:schemeClr val="bg1"/>
                </a:solidFill>
                <a:latin typeface="Arial" panose="020B0604020202020204" pitchFamily="34" charset="0"/>
                <a:cs typeface="Arial" panose="020B0604020202020204" pitchFamily="34" charset="0"/>
              </a:rPr>
              <a:t>		       (complexity </a:t>
            </a:r>
            <a:r>
              <a:rPr lang="en-US" sz="2000" b="1" dirty="0">
                <a:solidFill>
                  <a:schemeClr val="bg1"/>
                </a:solidFill>
                <a:latin typeface="Arial" panose="020B0604020202020204" pitchFamily="34" charset="0"/>
                <a:cs typeface="Arial" panose="020B0604020202020204" pitchFamily="34" charset="0"/>
              </a:rPr>
              <a:t>and </a:t>
            </a:r>
            <a:r>
              <a:rPr lang="en-US" sz="2000" b="1" dirty="0" err="1" smtClean="0">
                <a:solidFill>
                  <a:schemeClr val="bg1"/>
                </a:solidFill>
                <a:latin typeface="Arial" panose="020B0604020202020204" pitchFamily="34" charset="0"/>
                <a:cs typeface="Arial" panose="020B0604020202020204" pitchFamily="34" charset="0"/>
              </a:rPr>
              <a:t>interdisciplinarity</a:t>
            </a:r>
            <a:r>
              <a:rPr lang="en-US" sz="2000" b="1" dirty="0" smtClean="0">
                <a:solidFill>
                  <a:schemeClr val="bg1"/>
                </a:solidFill>
                <a:latin typeface="Arial" panose="020B0604020202020204" pitchFamily="34" charset="0"/>
                <a:cs typeface="Arial" panose="020B0604020202020204" pitchFamily="34" charset="0"/>
              </a:rPr>
              <a:t>)</a:t>
            </a:r>
            <a:endParaRPr lang="en-US" sz="2000" b="1" dirty="0">
              <a:solidFill>
                <a:schemeClr val="bg1"/>
              </a:solidFill>
              <a:latin typeface="Arial" panose="020B0604020202020204" pitchFamily="34" charset="0"/>
              <a:cs typeface="Arial" panose="020B0604020202020204" pitchFamily="34" charset="0"/>
            </a:endParaRPr>
          </a:p>
          <a:p>
            <a:pPr algn="ctr">
              <a:spcBef>
                <a:spcPts val="1200"/>
              </a:spcBef>
              <a:spcAft>
                <a:spcPts val="1200"/>
              </a:spcAft>
            </a:pPr>
            <a:endParaRPr lang="en-US" sz="5400" spc="-400" dirty="0" smtClean="0">
              <a:solidFill>
                <a:srgbClr val="FFFF00"/>
              </a:solidFill>
              <a:effectLst>
                <a:reflection blurRad="63500" stA="35000" endPos="43000" dist="12700" dir="5400000" sy="-100000" algn="bl" rotWithShape="0"/>
              </a:effectLst>
              <a:latin typeface="Myriad Pro" pitchFamily="34" charset="0"/>
              <a:cs typeface="Arial" panose="020B0604020202020204" pitchFamily="34" charset="0"/>
            </a:endParaRPr>
          </a:p>
        </p:txBody>
      </p:sp>
      <p:sp>
        <p:nvSpPr>
          <p:cNvPr id="2" name="Rectangle 1"/>
          <p:cNvSpPr/>
          <p:nvPr/>
        </p:nvSpPr>
        <p:spPr>
          <a:xfrm>
            <a:off x="233128" y="2260485"/>
            <a:ext cx="2855269" cy="5016758"/>
          </a:xfrm>
          <a:prstGeom prst="rect">
            <a:avLst/>
          </a:prstGeom>
        </p:spPr>
        <p:txBody>
          <a:bodyPr wrap="none">
            <a:spAutoFit/>
          </a:bodyPr>
          <a:lstStyle/>
          <a:p>
            <a:r>
              <a:rPr lang="en-US" sz="3200" spc="-400" dirty="0" smtClean="0">
                <a:solidFill>
                  <a:srgbClr val="00B0F0"/>
                </a:solidFill>
                <a:effectLst>
                  <a:reflection blurRad="63500" stA="35000" endPos="43000" dist="12700" dir="5400000" sy="-100000" algn="bl" rotWithShape="0"/>
                </a:effectLst>
                <a:latin typeface="Myriad Pro" pitchFamily="34" charset="0"/>
                <a:cs typeface="Arial" panose="020B0604020202020204" pitchFamily="34" charset="0"/>
              </a:rPr>
              <a:t>What ? </a:t>
            </a:r>
          </a:p>
          <a:p>
            <a:endParaRPr lang="en-US" sz="3200" spc="-400" dirty="0" smtClean="0">
              <a:solidFill>
                <a:srgbClr val="00B0F0"/>
              </a:solidFill>
              <a:effectLst>
                <a:reflection blurRad="63500" stA="35000" endPos="43000" dist="12700" dir="5400000" sy="-100000" algn="bl" rotWithShape="0"/>
              </a:effectLst>
              <a:latin typeface="Myriad Pro" pitchFamily="34" charset="0"/>
              <a:cs typeface="Arial" panose="020B0604020202020204" pitchFamily="34" charset="0"/>
            </a:endParaRPr>
          </a:p>
          <a:p>
            <a:r>
              <a:rPr lang="en-US" sz="3200" spc="-400" dirty="0" smtClean="0">
                <a:solidFill>
                  <a:srgbClr val="00B0F0"/>
                </a:solidFill>
                <a:effectLst>
                  <a:reflection blurRad="63500" stA="35000" endPos="43000" dist="12700" dir="5400000" sy="-100000" algn="bl" rotWithShape="0"/>
                </a:effectLst>
                <a:latin typeface="Myriad Pro" pitchFamily="34" charset="0"/>
                <a:cs typeface="Arial" panose="020B0604020202020204" pitchFamily="34" charset="0"/>
              </a:rPr>
              <a:t>Why /how </a:t>
            </a:r>
            <a:r>
              <a:rPr lang="en-US" sz="3200" spc="-400" dirty="0">
                <a:solidFill>
                  <a:srgbClr val="00B0F0"/>
                </a:solidFill>
                <a:effectLst>
                  <a:reflection blurRad="63500" stA="35000" endPos="43000" dist="12700" dir="5400000" sy="-100000" algn="bl" rotWithShape="0"/>
                </a:effectLst>
                <a:latin typeface="Myriad Pro" pitchFamily="34" charset="0"/>
                <a:cs typeface="Arial" panose="020B0604020202020204" pitchFamily="34" charset="0"/>
              </a:rPr>
              <a:t>does</a:t>
            </a:r>
            <a:r>
              <a:rPr lang="en-US" sz="3200" spc="-400" dirty="0" smtClean="0">
                <a:solidFill>
                  <a:srgbClr val="00B0F0"/>
                </a:solidFill>
                <a:effectLst>
                  <a:reflection blurRad="63500" stA="35000" endPos="43000" dist="12700" dir="5400000" sy="-100000" algn="bl" rotWithShape="0"/>
                </a:effectLst>
                <a:latin typeface="Myriad Pro" pitchFamily="34" charset="0"/>
                <a:cs typeface="Arial" panose="020B0604020202020204" pitchFamily="34" charset="0"/>
              </a:rPr>
              <a:t>…?</a:t>
            </a:r>
          </a:p>
          <a:p>
            <a:endParaRPr lang="en-US" sz="3200" spc="-400" dirty="0" smtClean="0">
              <a:solidFill>
                <a:srgbClr val="00B0F0"/>
              </a:solidFill>
              <a:effectLst>
                <a:reflection blurRad="63500" stA="35000" endPos="43000" dist="12700" dir="5400000" sy="-100000" algn="bl" rotWithShape="0"/>
              </a:effectLst>
              <a:latin typeface="Myriad Pro" pitchFamily="34" charset="0"/>
              <a:cs typeface="Arial" panose="020B0604020202020204" pitchFamily="34" charset="0"/>
            </a:endParaRPr>
          </a:p>
          <a:p>
            <a:r>
              <a:rPr lang="en-US" sz="3200" spc="-400" dirty="0" smtClean="0">
                <a:solidFill>
                  <a:srgbClr val="00B0F0"/>
                </a:solidFill>
                <a:effectLst>
                  <a:reflection blurRad="63500" stA="35000" endPos="43000" dist="12700" dir="5400000" sy="-100000" algn="bl" rotWithShape="0"/>
                </a:effectLst>
                <a:latin typeface="Myriad Pro" pitchFamily="34" charset="0"/>
                <a:cs typeface="Arial" panose="020B0604020202020204" pitchFamily="34" charset="0"/>
              </a:rPr>
              <a:t>When… </a:t>
            </a:r>
            <a:r>
              <a:rPr lang="en-US" sz="3200" spc="-400" dirty="0">
                <a:solidFill>
                  <a:srgbClr val="00B0F0"/>
                </a:solidFill>
                <a:effectLst>
                  <a:reflection blurRad="63500" stA="35000" endPos="43000" dist="12700" dir="5400000" sy="-100000" algn="bl" rotWithShape="0"/>
                </a:effectLst>
                <a:latin typeface="Myriad Pro" pitchFamily="34" charset="0"/>
                <a:cs typeface="Arial" panose="020B0604020202020204" pitchFamily="34" charset="0"/>
              </a:rPr>
              <a:t>? </a:t>
            </a:r>
          </a:p>
          <a:p>
            <a:r>
              <a:rPr lang="en-US" sz="3200" spc="-400" dirty="0">
                <a:solidFill>
                  <a:srgbClr val="00B0F0"/>
                </a:solidFill>
                <a:effectLst>
                  <a:reflection blurRad="63500" stA="35000" endPos="43000" dist="12700" dir="5400000" sy="-100000" algn="bl" rotWithShape="0"/>
                </a:effectLst>
                <a:latin typeface="Myriad Pro" pitchFamily="34" charset="0"/>
                <a:cs typeface="Arial" panose="020B0604020202020204" pitchFamily="34" charset="0"/>
              </a:rPr>
              <a:t>Under what </a:t>
            </a:r>
          </a:p>
          <a:p>
            <a:r>
              <a:rPr lang="en-US" sz="3200" spc="-400" dirty="0">
                <a:solidFill>
                  <a:srgbClr val="00B0F0"/>
                </a:solidFill>
                <a:effectLst>
                  <a:reflection blurRad="63500" stA="35000" endPos="43000" dist="12700" dir="5400000" sy="-100000" algn="bl" rotWithShape="0"/>
                </a:effectLst>
                <a:latin typeface="Myriad Pro" pitchFamily="34" charset="0"/>
                <a:cs typeface="Arial" panose="020B0604020202020204" pitchFamily="34" charset="0"/>
              </a:rPr>
              <a:t>     </a:t>
            </a:r>
            <a:r>
              <a:rPr lang="en-US" sz="3200" spc="-400" dirty="0" smtClean="0">
                <a:solidFill>
                  <a:srgbClr val="00B0F0"/>
                </a:solidFill>
                <a:effectLst>
                  <a:reflection blurRad="63500" stA="35000" endPos="43000" dist="12700" dir="5400000" sy="-100000" algn="bl" rotWithShape="0"/>
                </a:effectLst>
                <a:latin typeface="Myriad Pro" pitchFamily="34" charset="0"/>
                <a:cs typeface="Arial" panose="020B0604020202020204" pitchFamily="34" charset="0"/>
              </a:rPr>
              <a:t>conditions…?</a:t>
            </a:r>
            <a:endParaRPr lang="en-US" sz="3200" dirty="0">
              <a:solidFill>
                <a:srgbClr val="00B0F0"/>
              </a:solidFill>
            </a:endParaRPr>
          </a:p>
          <a:p>
            <a:r>
              <a:rPr lang="en-US" sz="3200" spc="-400" dirty="0">
                <a:solidFill>
                  <a:srgbClr val="00B0F0"/>
                </a:solidFill>
                <a:effectLst>
                  <a:reflection blurRad="63500" stA="35000" endPos="43000" dist="12700" dir="5400000" sy="-100000" algn="bl" rotWithShape="0"/>
                </a:effectLst>
                <a:latin typeface="Myriad Pro" pitchFamily="34" charset="0"/>
                <a:cs typeface="Arial" panose="020B0604020202020204" pitchFamily="34" charset="0"/>
              </a:rPr>
              <a:t>What  if…?</a:t>
            </a:r>
          </a:p>
          <a:p>
            <a:endParaRPr lang="en-US" sz="3200" dirty="0">
              <a:solidFill>
                <a:srgbClr val="00B0F0"/>
              </a:solidFill>
            </a:endParaRPr>
          </a:p>
          <a:p>
            <a:endParaRPr lang="en-US" sz="3200" dirty="0">
              <a:solidFill>
                <a:srgbClr val="00B0F0"/>
              </a:solidFill>
            </a:endParaRPr>
          </a:p>
        </p:txBody>
      </p:sp>
      <p:sp>
        <p:nvSpPr>
          <p:cNvPr id="3" name="Oval 2"/>
          <p:cNvSpPr/>
          <p:nvPr/>
        </p:nvSpPr>
        <p:spPr>
          <a:xfrm>
            <a:off x="2819400" y="3768498"/>
            <a:ext cx="5257800" cy="1905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http://iowansforlocalcontrol.com/wp-content/uploads/2013/09/NGSS-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3591" y="137568"/>
            <a:ext cx="977872" cy="47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300" y="137568"/>
            <a:ext cx="751100" cy="90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009676">
            <a:off x="7087655" y="986100"/>
            <a:ext cx="1778647" cy="871537"/>
          </a:xfrm>
          <a:prstGeom prst="rect">
            <a:avLst/>
          </a:prstGeom>
        </p:spPr>
      </p:pic>
      <p:sp>
        <p:nvSpPr>
          <p:cNvPr id="14" name="Rectangle 13"/>
          <p:cNvSpPr/>
          <p:nvPr/>
        </p:nvSpPr>
        <p:spPr>
          <a:xfrm>
            <a:off x="-32122" y="356425"/>
            <a:ext cx="9118600" cy="646331"/>
          </a:xfrm>
          <a:prstGeom prst="rect">
            <a:avLst/>
          </a:prstGeom>
        </p:spPr>
        <p:txBody>
          <a:bodyPr wrap="square">
            <a:spAutoFit/>
          </a:bodyPr>
          <a:lstStyle/>
          <a:p>
            <a:pPr algn="ctr"/>
            <a:r>
              <a:rPr lang="en-US" sz="3600" dirty="0" smtClean="0">
                <a:solidFill>
                  <a:srgbClr val="FFFF00"/>
                </a:solidFill>
              </a:rPr>
              <a:t> </a:t>
            </a:r>
            <a:r>
              <a:rPr lang="en-US" sz="3200" b="1" dirty="0">
                <a:solidFill>
                  <a:srgbClr val="FFFF00"/>
                </a:solidFill>
                <a:latin typeface="Arial" pitchFamily="34" charset="0"/>
                <a:cs typeface="Arial" pitchFamily="34" charset="0"/>
              </a:rPr>
              <a:t>The Science </a:t>
            </a:r>
            <a:r>
              <a:rPr lang="en-US" sz="3200" b="1" dirty="0" smtClean="0">
                <a:solidFill>
                  <a:srgbClr val="FFFF00"/>
                </a:solidFill>
                <a:latin typeface="Arial" pitchFamily="34" charset="0"/>
                <a:cs typeface="Arial" pitchFamily="34" charset="0"/>
              </a:rPr>
              <a:t>of Learning</a:t>
            </a:r>
            <a:endParaRPr lang="en-US" sz="32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40300594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dirty="0" smtClean="0"/>
          </a:p>
        </p:txBody>
      </p:sp>
      <p:sp>
        <p:nvSpPr>
          <p:cNvPr id="8195" name="Content Placeholder 2"/>
          <p:cNvSpPr>
            <a:spLocks noGrp="1"/>
          </p:cNvSpPr>
          <p:nvPr>
            <p:ph idx="1"/>
          </p:nvPr>
        </p:nvSpPr>
        <p:spPr/>
        <p:txBody>
          <a:bodyPr/>
          <a:lstStyle/>
          <a:p>
            <a:endParaRPr lang="en-US" dirty="0"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2" name="Rectangle 1"/>
          <p:cNvSpPr/>
          <p:nvPr/>
        </p:nvSpPr>
        <p:spPr>
          <a:xfrm>
            <a:off x="493283" y="1539876"/>
            <a:ext cx="8259033" cy="1600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600" b="1" dirty="0" smtClean="0">
                <a:latin typeface="Arial" pitchFamily="34" charset="0"/>
                <a:cs typeface="Arial" pitchFamily="34" charset="0"/>
              </a:rPr>
              <a:t>Learning is </a:t>
            </a:r>
            <a:r>
              <a:rPr lang="en-US" sz="3600" b="1" dirty="0" smtClean="0">
                <a:solidFill>
                  <a:srgbClr val="00B0F0"/>
                </a:solidFill>
                <a:latin typeface="Arial" pitchFamily="34" charset="0"/>
                <a:cs typeface="Arial" pitchFamily="34" charset="0"/>
              </a:rPr>
              <a:t>experiencing.</a:t>
            </a:r>
            <a:r>
              <a:rPr lang="en-US" sz="3600" b="1" dirty="0" smtClean="0">
                <a:latin typeface="Arial" pitchFamily="34" charset="0"/>
                <a:cs typeface="Arial" pitchFamily="34" charset="0"/>
              </a:rPr>
              <a:t> Everything 	else is just information.</a:t>
            </a:r>
          </a:p>
          <a:p>
            <a:pPr algn="r"/>
            <a:r>
              <a:rPr lang="en-US" dirty="0" smtClean="0">
                <a:latin typeface="Arial" pitchFamily="34" charset="0"/>
                <a:cs typeface="Arial" pitchFamily="34" charset="0"/>
              </a:rPr>
              <a:t>---Jean Piaget</a:t>
            </a:r>
            <a:endParaRPr lang="en-US" dirty="0">
              <a:latin typeface="Arial" pitchFamily="34" charset="0"/>
              <a:cs typeface="Arial" pitchFamily="34" charset="0"/>
            </a:endParaRPr>
          </a:p>
        </p:txBody>
      </p:sp>
      <p:sp>
        <p:nvSpPr>
          <p:cNvPr id="12" name="Rectangle 11"/>
          <p:cNvSpPr/>
          <p:nvPr/>
        </p:nvSpPr>
        <p:spPr>
          <a:xfrm>
            <a:off x="635000" y="3962400"/>
            <a:ext cx="7975600" cy="1600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3" name="Rectangle 2"/>
          <p:cNvSpPr/>
          <p:nvPr/>
        </p:nvSpPr>
        <p:spPr>
          <a:xfrm>
            <a:off x="1752600" y="4675872"/>
            <a:ext cx="6553200" cy="646331"/>
          </a:xfrm>
          <a:prstGeom prst="rect">
            <a:avLst/>
          </a:prstGeom>
        </p:spPr>
        <p:txBody>
          <a:bodyPr wrap="square">
            <a:spAutoFit/>
          </a:bodyPr>
          <a:lstStyle/>
          <a:p>
            <a:r>
              <a:rPr lang="en-US" sz="3600" b="1" dirty="0" smtClean="0">
                <a:solidFill>
                  <a:srgbClr val="FFFF00"/>
                </a:solidFill>
                <a:latin typeface="Arial" pitchFamily="34" charset="0"/>
                <a:cs typeface="Arial" pitchFamily="34" charset="0"/>
              </a:rPr>
              <a:t>Phenomenon-based Science</a:t>
            </a:r>
            <a:endParaRPr lang="en-US" sz="3600" dirty="0">
              <a:solidFill>
                <a:srgbClr val="FFFF00"/>
              </a:solidFill>
            </a:endParaRPr>
          </a:p>
        </p:txBody>
      </p:sp>
    </p:spTree>
    <p:extLst>
      <p:ext uri="{BB962C8B-B14F-4D97-AF65-F5344CB8AC3E}">
        <p14:creationId xmlns:p14="http://schemas.microsoft.com/office/powerpoint/2010/main" val="203482990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Title 1"/>
          <p:cNvSpPr>
            <a:spLocks noGrp="1"/>
          </p:cNvSpPr>
          <p:nvPr>
            <p:ph type="title"/>
          </p:nvPr>
        </p:nvSpPr>
        <p:spPr/>
        <p:txBody>
          <a:bodyPr/>
          <a:lstStyle/>
          <a:p>
            <a:endParaRPr lang="en-US" dirty="0" smtClean="0"/>
          </a:p>
        </p:txBody>
      </p:sp>
      <p:sp>
        <p:nvSpPr>
          <p:cNvPr id="912387" name="Content Placeholder 2"/>
          <p:cNvSpPr>
            <a:spLocks noGrp="1"/>
          </p:cNvSpPr>
          <p:nvPr>
            <p:ph idx="1"/>
          </p:nvPr>
        </p:nvSpPr>
        <p:spPr/>
        <p:txBody>
          <a:bodyPr/>
          <a:lstStyle/>
          <a:p>
            <a:endParaRPr lang="en-US" dirty="0"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295" y="1016566"/>
            <a:ext cx="6642100" cy="5693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38545" y="249229"/>
            <a:ext cx="8991600" cy="584775"/>
          </a:xfrm>
          <a:prstGeom prst="rect">
            <a:avLst/>
          </a:prstGeom>
        </p:spPr>
        <p:txBody>
          <a:bodyPr wrap="square">
            <a:spAutoFit/>
          </a:bodyPr>
          <a:lstStyle/>
          <a:p>
            <a:pPr algn="ctr"/>
            <a:r>
              <a:rPr lang="en-US" sz="3200" b="1" dirty="0" smtClean="0">
                <a:solidFill>
                  <a:srgbClr val="FFFF00"/>
                </a:solidFill>
                <a:latin typeface="Arial" panose="020B0604020202020204" pitchFamily="34" charset="0"/>
                <a:cs typeface="Arial" panose="020B0604020202020204" pitchFamily="34" charset="0"/>
              </a:rPr>
              <a:t>Born investigators</a:t>
            </a:r>
            <a:endParaRPr lang="en-US" sz="3200" b="1" dirty="0" smtClean="0">
              <a:solidFill>
                <a:srgbClr val="00B0F0"/>
              </a:solidFill>
              <a:latin typeface="Arial" pitchFamily="34" charset="0"/>
              <a:cs typeface="Arial" pitchFamily="34" charset="0"/>
            </a:endParaRPr>
          </a:p>
        </p:txBody>
      </p:sp>
      <p:pic>
        <p:nvPicPr>
          <p:cNvPr id="7" name="Picture 2" descr="http://l.yimg.com/bt/api/res/1.2/NWBCisBYsPxwihYMYQxjtA--/YXBwaWQ9eW5ld3NfbGVnbztxPTg1O3c9NjMw/http:/media.zenfs.com/en/blogs/technews/mw-630-ibm-brain-chip-isto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819" y="152401"/>
            <a:ext cx="1027290" cy="62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127879"/>
      </p:ext>
    </p:extLst>
  </p:cSld>
  <p:clrMapOvr>
    <a:masterClrMapping/>
  </p:clrMapOvr>
  <mc:AlternateContent xmlns:mc="http://schemas.openxmlformats.org/markup-compatibility/2006" xmlns:p14="http://schemas.microsoft.com/office/powerpoint/2010/main">
    <mc:Choice Requires="p14">
      <p:transition spd="slow" p14:dur="8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067616" y="640976"/>
            <a:ext cx="39998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r>
              <a:rPr lang="en-US" b="1" dirty="0">
                <a:solidFill>
                  <a:srgbClr val="002060"/>
                </a:solidFill>
              </a:rPr>
              <a:t>…with liquid</a:t>
            </a:r>
            <a:r>
              <a:rPr lang="en-US" b="1" dirty="0" smtClean="0">
                <a:solidFill>
                  <a:srgbClr val="002060"/>
                </a:solidFill>
              </a:rPr>
              <a:t>? </a:t>
            </a:r>
          </a:p>
          <a:p>
            <a:pPr algn="ctr" eaLnBrk="1" hangingPunct="1"/>
            <a:r>
              <a:rPr lang="en-US" b="1" dirty="0" smtClean="0">
                <a:solidFill>
                  <a:srgbClr val="002060"/>
                </a:solidFill>
              </a:rPr>
              <a:t>(“critical competitor”)</a:t>
            </a:r>
            <a:endParaRPr lang="en-US" b="1" dirty="0">
              <a:solidFill>
                <a:srgbClr val="002060"/>
              </a:solidFill>
            </a:endParaRPr>
          </a:p>
        </p:txBody>
      </p:sp>
      <p:pic>
        <p:nvPicPr>
          <p:cNvPr id="463876" name="Picture 2" descr="http://lawrencehallofscience.org/cml/saviselph/Images/SAVI.SELPH_balan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981200"/>
            <a:ext cx="5451475"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4"/>
          <p:cNvSpPr txBox="1">
            <a:spLocks noChangeArrowheads="1"/>
          </p:cNvSpPr>
          <p:nvPr/>
        </p:nvSpPr>
        <p:spPr bwMode="auto">
          <a:xfrm>
            <a:off x="6172200" y="381000"/>
            <a:ext cx="2819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lnSpc>
                <a:spcPct val="150000"/>
              </a:lnSpc>
            </a:pPr>
            <a:r>
              <a:rPr lang="en-US" b="1" dirty="0">
                <a:solidFill>
                  <a:srgbClr val="002060"/>
                </a:solidFill>
              </a:rPr>
              <a:t>Unleashing the power of inquiry and metacognition</a:t>
            </a:r>
          </a:p>
        </p:txBody>
      </p:sp>
      <p:pic>
        <p:nvPicPr>
          <p:cNvPr id="463878" name="Picture 5" descr="cerveau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8905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3879" name="TextBox 6"/>
          <p:cNvSpPr txBox="1">
            <a:spLocks noChangeArrowheads="1"/>
          </p:cNvSpPr>
          <p:nvPr/>
        </p:nvSpPr>
        <p:spPr bwMode="auto">
          <a:xfrm>
            <a:off x="6096000" y="3505200"/>
            <a:ext cx="2667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r>
              <a:rPr lang="en-US" sz="2400" b="1" dirty="0">
                <a:solidFill>
                  <a:srgbClr val="002060"/>
                </a:solidFill>
              </a:rPr>
              <a:t>A distinction: </a:t>
            </a:r>
            <a:r>
              <a:rPr lang="en-US" sz="2400" b="1" dirty="0">
                <a:solidFill>
                  <a:srgbClr val="FF0000"/>
                </a:solidFill>
              </a:rPr>
              <a:t>Brain-derived answers </a:t>
            </a:r>
            <a:r>
              <a:rPr lang="en-US" sz="2400" b="1" dirty="0">
                <a:solidFill>
                  <a:srgbClr val="002060"/>
                </a:solidFill>
              </a:rPr>
              <a:t>vs. </a:t>
            </a:r>
            <a:r>
              <a:rPr lang="en-US" sz="2400" b="1" dirty="0" smtClean="0">
                <a:solidFill>
                  <a:srgbClr val="002060"/>
                </a:solidFill>
              </a:rPr>
              <a:t>  preconceived</a:t>
            </a:r>
            <a:r>
              <a:rPr lang="en-US" sz="2400" b="1" dirty="0" smtClean="0">
                <a:solidFill>
                  <a:srgbClr val="FF0000"/>
                </a:solidFill>
              </a:rPr>
              <a:t> </a:t>
            </a:r>
            <a:r>
              <a:rPr lang="en-US" sz="2400" b="1" dirty="0">
                <a:solidFill>
                  <a:srgbClr val="002060"/>
                </a:solidFill>
              </a:rPr>
              <a:t>answers</a:t>
            </a:r>
          </a:p>
        </p:txBody>
      </p:sp>
    </p:spTree>
    <p:extLst>
      <p:ext uri="{BB962C8B-B14F-4D97-AF65-F5344CB8AC3E}">
        <p14:creationId xmlns:p14="http://schemas.microsoft.com/office/powerpoint/2010/main" val="733897941"/>
      </p:ext>
    </p:extLst>
  </p:cSld>
  <p:clrMapOvr>
    <a:masterClrMapping/>
  </p:clrMapOvr>
  <mc:AlternateContent xmlns:mc="http://schemas.openxmlformats.org/markup-compatibility/2006" xmlns:p14="http://schemas.microsoft.com/office/powerpoint/2010/main">
    <mc:Choice Requires="p14">
      <p:transition spd="slow" p14:dur="8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Title 1"/>
          <p:cNvSpPr>
            <a:spLocks noGrp="1"/>
          </p:cNvSpPr>
          <p:nvPr>
            <p:ph type="title"/>
          </p:nvPr>
        </p:nvSpPr>
        <p:spPr/>
        <p:txBody>
          <a:bodyPr/>
          <a:lstStyle/>
          <a:p>
            <a:endParaRPr lang="en-US" dirty="0" smtClean="0"/>
          </a:p>
        </p:txBody>
      </p:sp>
      <p:sp>
        <p:nvSpPr>
          <p:cNvPr id="449539" name="Content Placeholder 2"/>
          <p:cNvSpPr>
            <a:spLocks noGrp="1"/>
          </p:cNvSpPr>
          <p:nvPr>
            <p:ph idx="1"/>
          </p:nvPr>
        </p:nvSpPr>
        <p:spPr/>
        <p:txBody>
          <a:bodyPr/>
          <a:lstStyle/>
          <a:p>
            <a:endParaRPr lang="en-US" dirty="0"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pic>
        <p:nvPicPr>
          <p:cNvPr id="10" name="Picture 2" descr="http://us.123rf.com/400wm/400/400/lightwise/lightwise1206/lightwise120600070/14119586-human-brain-medical-symbol-represented-by-a-close-up-of-neurons-and-organ-cell-activity-showing-in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200" y="155555"/>
            <a:ext cx="815612" cy="75884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00975" y="2438400"/>
            <a:ext cx="8382000" cy="2185214"/>
          </a:xfrm>
          <a:prstGeom prst="rect">
            <a:avLst/>
          </a:prstGeom>
        </p:spPr>
        <p:txBody>
          <a:bodyPr wrap="square">
            <a:spAutoFit/>
          </a:bodyPr>
          <a:lstStyle/>
          <a:p>
            <a:pPr>
              <a:lnSpc>
                <a:spcPct val="150000"/>
              </a:lnSpc>
            </a:pPr>
            <a:r>
              <a:rPr lang="en-US" sz="3200" b="1" dirty="0">
                <a:solidFill>
                  <a:schemeClr val="bg1">
                    <a:lumMod val="95000"/>
                  </a:schemeClr>
                </a:solidFill>
                <a:latin typeface="Arial" pitchFamily="34" charset="0"/>
                <a:cs typeface="Arial" pitchFamily="34" charset="0"/>
              </a:rPr>
              <a:t>Research is a </a:t>
            </a:r>
            <a:r>
              <a:rPr lang="en-US" sz="3200" b="1" dirty="0">
                <a:solidFill>
                  <a:srgbClr val="FFFF00"/>
                </a:solidFill>
                <a:latin typeface="Arial" pitchFamily="34" charset="0"/>
                <a:cs typeface="Arial" pitchFamily="34" charset="0"/>
              </a:rPr>
              <a:t>formalized curiosity. </a:t>
            </a:r>
            <a:r>
              <a:rPr lang="en-US" sz="3200" b="1" dirty="0" smtClean="0">
                <a:solidFill>
                  <a:schemeClr val="bg1">
                    <a:lumMod val="95000"/>
                  </a:schemeClr>
                </a:solidFill>
                <a:latin typeface="Arial" pitchFamily="34" charset="0"/>
                <a:cs typeface="Arial" pitchFamily="34" charset="0"/>
              </a:rPr>
              <a:t>It </a:t>
            </a:r>
            <a:r>
              <a:rPr lang="en-US" sz="3200" b="1" dirty="0">
                <a:solidFill>
                  <a:schemeClr val="bg1">
                    <a:lumMod val="95000"/>
                  </a:schemeClr>
                </a:solidFill>
                <a:latin typeface="Arial" pitchFamily="34" charset="0"/>
                <a:cs typeface="Arial" pitchFamily="34" charset="0"/>
              </a:rPr>
              <a:t>is </a:t>
            </a:r>
            <a:r>
              <a:rPr lang="en-US" sz="3200" b="1" dirty="0" smtClean="0">
                <a:solidFill>
                  <a:schemeClr val="bg1">
                    <a:lumMod val="95000"/>
                  </a:schemeClr>
                </a:solidFill>
                <a:latin typeface="Arial" pitchFamily="34" charset="0"/>
                <a:cs typeface="Arial" pitchFamily="34" charset="0"/>
              </a:rPr>
              <a:t>	poking </a:t>
            </a:r>
            <a:r>
              <a:rPr lang="en-US" sz="3200" b="1" dirty="0">
                <a:solidFill>
                  <a:schemeClr val="bg1">
                    <a:lumMod val="95000"/>
                  </a:schemeClr>
                </a:solidFill>
                <a:latin typeface="Arial" pitchFamily="34" charset="0"/>
                <a:cs typeface="Arial" pitchFamily="34" charset="0"/>
              </a:rPr>
              <a:t>and prying with a</a:t>
            </a:r>
            <a:r>
              <a:rPr lang="en-US" sz="3200" b="1" dirty="0" smtClean="0">
                <a:solidFill>
                  <a:schemeClr val="bg1">
                    <a:lumMod val="95000"/>
                  </a:schemeClr>
                </a:solidFill>
                <a:latin typeface="Arial" pitchFamily="34" charset="0"/>
                <a:cs typeface="Arial" pitchFamily="34" charset="0"/>
              </a:rPr>
              <a:t> purpose</a:t>
            </a:r>
            <a:r>
              <a:rPr lang="en-US" sz="3200" b="1" dirty="0">
                <a:solidFill>
                  <a:schemeClr val="bg1">
                    <a:lumMod val="95000"/>
                  </a:schemeClr>
                </a:solidFill>
                <a:latin typeface="Arial" pitchFamily="34" charset="0"/>
                <a:cs typeface="Arial" pitchFamily="34" charset="0"/>
              </a:rPr>
              <a:t>.</a:t>
            </a:r>
          </a:p>
          <a:p>
            <a:pPr algn="r"/>
            <a:endParaRPr lang="en-US" sz="2000" dirty="0" smtClean="0">
              <a:solidFill>
                <a:schemeClr val="bg1">
                  <a:lumMod val="95000"/>
                </a:schemeClr>
              </a:solidFill>
              <a:latin typeface="Arial" pitchFamily="34" charset="0"/>
              <a:cs typeface="Arial" pitchFamily="34" charset="0"/>
            </a:endParaRPr>
          </a:p>
          <a:p>
            <a:pPr algn="r"/>
            <a:r>
              <a:rPr lang="en-US" sz="2000" dirty="0" smtClean="0">
                <a:solidFill>
                  <a:schemeClr val="bg1">
                    <a:lumMod val="95000"/>
                  </a:schemeClr>
                </a:solidFill>
                <a:latin typeface="Arial" pitchFamily="34" charset="0"/>
                <a:cs typeface="Arial" pitchFamily="34" charset="0"/>
              </a:rPr>
              <a:t>-- </a:t>
            </a:r>
            <a:r>
              <a:rPr lang="en-US" sz="2000" dirty="0" err="1" smtClean="0">
                <a:solidFill>
                  <a:schemeClr val="bg1">
                    <a:lumMod val="95000"/>
                  </a:schemeClr>
                </a:solidFill>
                <a:latin typeface="Arial" pitchFamily="34" charset="0"/>
                <a:cs typeface="Arial" pitchFamily="34" charset="0"/>
              </a:rPr>
              <a:t>Zora</a:t>
            </a:r>
            <a:r>
              <a:rPr lang="en-US" sz="2000" dirty="0" smtClean="0">
                <a:solidFill>
                  <a:schemeClr val="bg1">
                    <a:lumMod val="95000"/>
                  </a:schemeClr>
                </a:solidFill>
                <a:latin typeface="Arial" pitchFamily="34" charset="0"/>
                <a:cs typeface="Arial" pitchFamily="34" charset="0"/>
              </a:rPr>
              <a:t> </a:t>
            </a:r>
            <a:r>
              <a:rPr lang="en-US" sz="2000" dirty="0">
                <a:solidFill>
                  <a:schemeClr val="bg1">
                    <a:lumMod val="95000"/>
                  </a:schemeClr>
                </a:solidFill>
                <a:latin typeface="Arial" pitchFamily="34" charset="0"/>
                <a:cs typeface="Arial" pitchFamily="34" charset="0"/>
              </a:rPr>
              <a:t>Neale Hurston</a:t>
            </a:r>
          </a:p>
        </p:txBody>
      </p:sp>
      <p:sp>
        <p:nvSpPr>
          <p:cNvPr id="2" name="Rectangle 1"/>
          <p:cNvSpPr/>
          <p:nvPr/>
        </p:nvSpPr>
        <p:spPr>
          <a:xfrm>
            <a:off x="939186" y="554812"/>
            <a:ext cx="7505581" cy="954107"/>
          </a:xfrm>
          <a:prstGeom prst="rect">
            <a:avLst/>
          </a:prstGeom>
        </p:spPr>
        <p:txBody>
          <a:bodyPr wrap="none">
            <a:spAutoFit/>
          </a:bodyPr>
          <a:lstStyle/>
          <a:p>
            <a:pPr algn="ctr"/>
            <a:r>
              <a:rPr lang="en-US" sz="2800" b="1" dirty="0" smtClean="0">
                <a:solidFill>
                  <a:srgbClr val="00B0F0"/>
                </a:solidFill>
                <a:latin typeface="Arial" pitchFamily="34" charset="0"/>
                <a:cs typeface="Arial" pitchFamily="34" charset="0"/>
              </a:rPr>
              <a:t>The Science and Engineering Practices </a:t>
            </a:r>
            <a:r>
              <a:rPr lang="en-US" sz="2800" b="1" dirty="0" smtClean="0">
                <a:solidFill>
                  <a:schemeClr val="bg1">
                    <a:lumMod val="95000"/>
                  </a:schemeClr>
                </a:solidFill>
                <a:latin typeface="Arial" pitchFamily="34" charset="0"/>
                <a:cs typeface="Arial" pitchFamily="34" charset="0"/>
              </a:rPr>
              <a:t>= </a:t>
            </a:r>
          </a:p>
          <a:p>
            <a:pPr algn="ctr"/>
            <a:r>
              <a:rPr lang="en-US" sz="2800" b="1" dirty="0" smtClean="0">
                <a:solidFill>
                  <a:schemeClr val="bg1">
                    <a:lumMod val="95000"/>
                  </a:schemeClr>
                </a:solidFill>
                <a:latin typeface="Arial" pitchFamily="34" charset="0"/>
                <a:cs typeface="Arial" pitchFamily="34" charset="0"/>
              </a:rPr>
              <a:t>Thinking and Acting Like a Scientist</a:t>
            </a:r>
            <a:endParaRPr lang="en-US" sz="2800" dirty="0"/>
          </a:p>
        </p:txBody>
      </p:sp>
    </p:spTree>
    <p:extLst>
      <p:ext uri="{BB962C8B-B14F-4D97-AF65-F5344CB8AC3E}">
        <p14:creationId xmlns:p14="http://schemas.microsoft.com/office/powerpoint/2010/main" val="61592855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itle 1"/>
          <p:cNvSpPr>
            <a:spLocks noGrp="1"/>
          </p:cNvSpPr>
          <p:nvPr>
            <p:ph type="title"/>
          </p:nvPr>
        </p:nvSpPr>
        <p:spPr/>
        <p:txBody>
          <a:bodyPr/>
          <a:lstStyle/>
          <a:p>
            <a:endParaRPr lang="en-US" dirty="0" smtClean="0"/>
          </a:p>
        </p:txBody>
      </p:sp>
      <p:sp>
        <p:nvSpPr>
          <p:cNvPr id="296963" name="Content Placeholder 2"/>
          <p:cNvSpPr>
            <a:spLocks noGrp="1"/>
          </p:cNvSpPr>
          <p:nvPr>
            <p:ph idx="1"/>
          </p:nvPr>
        </p:nvSpPr>
        <p:spPr/>
        <p:txBody>
          <a:bodyPr/>
          <a:lstStyle/>
          <a:p>
            <a:endParaRPr lang="en-US" dirty="0"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296965" name="Rectangle 6"/>
          <p:cNvSpPr>
            <a:spLocks noChangeArrowheads="1"/>
          </p:cNvSpPr>
          <p:nvPr/>
        </p:nvSpPr>
        <p:spPr bwMode="auto">
          <a:xfrm>
            <a:off x="3048000" y="2590800"/>
            <a:ext cx="3657600" cy="1600200"/>
          </a:xfrm>
          <a:prstGeom prst="rect">
            <a:avLst/>
          </a:prstGeom>
          <a:solidFill>
            <a:schemeClr val="tx1"/>
          </a:solidFill>
          <a:ln w="9525" algn="ctr">
            <a:solidFill>
              <a:schemeClr val="tx1"/>
            </a:solidFill>
            <a:round/>
            <a:headEnd/>
            <a:tailEnd/>
          </a:ln>
        </p:spPr>
        <p:txBody>
          <a:bodyPr/>
          <a:lstStyle/>
          <a:p>
            <a:pPr algn="ctr"/>
            <a:endParaRPr lang="en-US" dirty="0">
              <a:latin typeface="Arial" panose="020B0604020202020204" pitchFamily="34" charset="0"/>
            </a:endParaRPr>
          </a:p>
        </p:txBody>
      </p:sp>
      <p:sp>
        <p:nvSpPr>
          <p:cNvPr id="2" name="Rectangle 1"/>
          <p:cNvSpPr/>
          <p:nvPr/>
        </p:nvSpPr>
        <p:spPr>
          <a:xfrm>
            <a:off x="240293" y="1816755"/>
            <a:ext cx="8763000" cy="3954929"/>
          </a:xfrm>
          <a:prstGeom prst="rect">
            <a:avLst/>
          </a:prstGeom>
        </p:spPr>
        <p:txBody>
          <a:bodyPr wrap="square">
            <a:spAutoFit/>
          </a:bodyPr>
          <a:lstStyle/>
          <a:p>
            <a:pPr marL="457200" indent="-457200">
              <a:spcBef>
                <a:spcPts val="600"/>
              </a:spcBef>
              <a:spcAft>
                <a:spcPts val="600"/>
              </a:spcAft>
              <a:buFont typeface="Arial" panose="020B0604020202020204" pitchFamily="34" charset="0"/>
              <a:buChar char="•"/>
            </a:pPr>
            <a:r>
              <a:rPr lang="en-US" sz="2600" b="1" dirty="0" smtClean="0">
                <a:solidFill>
                  <a:prstClr val="white">
                    <a:lumMod val="95000"/>
                  </a:prstClr>
                </a:solidFill>
                <a:latin typeface="Arial" pitchFamily="34" charset="0"/>
                <a:cs typeface="Arial" pitchFamily="34" charset="0"/>
              </a:rPr>
              <a:t>What should we know about the </a:t>
            </a:r>
            <a:r>
              <a:rPr lang="en-US" sz="2600" b="1" dirty="0" smtClean="0">
                <a:solidFill>
                  <a:srgbClr val="00B0F0"/>
                </a:solidFill>
                <a:latin typeface="Arial" pitchFamily="34" charset="0"/>
                <a:cs typeface="Arial" pitchFamily="34" charset="0"/>
              </a:rPr>
              <a:t>latest brain </a:t>
            </a:r>
            <a:r>
              <a:rPr lang="en-US" sz="2600" b="1" dirty="0" smtClean="0">
                <a:solidFill>
                  <a:prstClr val="white">
                    <a:lumMod val="95000"/>
                  </a:prstClr>
                </a:solidFill>
                <a:latin typeface="Arial" pitchFamily="34" charset="0"/>
                <a:cs typeface="Arial" pitchFamily="34" charset="0"/>
              </a:rPr>
              <a:t>	</a:t>
            </a:r>
            <a:r>
              <a:rPr lang="en-US" sz="2600" b="1" dirty="0" smtClean="0">
                <a:solidFill>
                  <a:srgbClr val="00B0F0"/>
                </a:solidFill>
                <a:latin typeface="Arial" pitchFamily="34" charset="0"/>
                <a:cs typeface="Arial" pitchFamily="34" charset="0"/>
              </a:rPr>
              <a:t>research? </a:t>
            </a:r>
            <a:r>
              <a:rPr lang="en-US" sz="2600" b="1" dirty="0">
                <a:solidFill>
                  <a:prstClr val="white">
                    <a:lumMod val="95000"/>
                  </a:prstClr>
                </a:solidFill>
                <a:latin typeface="Arial" pitchFamily="34" charset="0"/>
                <a:cs typeface="Arial" pitchFamily="34" charset="0"/>
              </a:rPr>
              <a:t>C</a:t>
            </a:r>
            <a:r>
              <a:rPr lang="en-US" sz="2600" b="1" dirty="0" smtClean="0">
                <a:solidFill>
                  <a:prstClr val="white">
                    <a:lumMod val="95000"/>
                  </a:prstClr>
                </a:solidFill>
                <a:latin typeface="Arial" pitchFamily="34" charset="0"/>
                <a:cs typeface="Arial" pitchFamily="34" charset="0"/>
              </a:rPr>
              <a:t>ognitive, emotional, and biological 	basis of our students learning (vs. </a:t>
            </a:r>
            <a:r>
              <a:rPr lang="en-US" sz="2600" b="1" i="1" dirty="0" smtClean="0">
                <a:solidFill>
                  <a:prstClr val="white">
                    <a:lumMod val="95000"/>
                  </a:prstClr>
                </a:solidFill>
                <a:latin typeface="Arial" pitchFamily="34" charset="0"/>
                <a:cs typeface="Arial" pitchFamily="34" charset="0"/>
              </a:rPr>
              <a:t>not 	</a:t>
            </a:r>
            <a:r>
              <a:rPr lang="en-US" sz="2600" b="1" dirty="0" smtClean="0">
                <a:solidFill>
                  <a:prstClr val="white">
                    <a:lumMod val="95000"/>
                  </a:prstClr>
                </a:solidFill>
                <a:latin typeface="Arial" pitchFamily="34" charset="0"/>
                <a:cs typeface="Arial" pitchFamily="34" charset="0"/>
              </a:rPr>
              <a:t>learning/</a:t>
            </a:r>
            <a:r>
              <a:rPr lang="en-US" sz="2600" b="1" i="1" dirty="0" smtClean="0">
                <a:solidFill>
                  <a:prstClr val="white">
                    <a:lumMod val="95000"/>
                  </a:prstClr>
                </a:solidFill>
                <a:latin typeface="Arial" pitchFamily="34" charset="0"/>
                <a:cs typeface="Arial" pitchFamily="34" charset="0"/>
              </a:rPr>
              <a:t>not</a:t>
            </a:r>
            <a:r>
              <a:rPr lang="en-US" sz="2600" b="1" dirty="0" smtClean="0">
                <a:solidFill>
                  <a:prstClr val="white">
                    <a:lumMod val="95000"/>
                  </a:prstClr>
                </a:solidFill>
                <a:latin typeface="Arial" pitchFamily="34" charset="0"/>
                <a:cs typeface="Arial" pitchFamily="34" charset="0"/>
              </a:rPr>
              <a:t> remembering)</a:t>
            </a:r>
          </a:p>
          <a:p>
            <a:pPr marL="457200" indent="-457200">
              <a:spcBef>
                <a:spcPts val="600"/>
              </a:spcBef>
              <a:spcAft>
                <a:spcPts val="600"/>
              </a:spcAft>
              <a:buFont typeface="Arial" panose="020B0604020202020204" pitchFamily="34" charset="0"/>
              <a:buChar char="•"/>
            </a:pPr>
            <a:r>
              <a:rPr lang="en-US" sz="2600" b="1" dirty="0">
                <a:solidFill>
                  <a:schemeClr val="bg1"/>
                </a:solidFill>
                <a:latin typeface="Arial" pitchFamily="34" charset="0"/>
                <a:cs typeface="Arial" pitchFamily="34" charset="0"/>
              </a:rPr>
              <a:t>How do we </a:t>
            </a:r>
            <a:r>
              <a:rPr lang="en-US" sz="2600" b="1" dirty="0" smtClean="0">
                <a:solidFill>
                  <a:schemeClr val="bg1"/>
                </a:solidFill>
                <a:latin typeface="Arial" pitchFamily="34" charset="0"/>
                <a:cs typeface="Arial" pitchFamily="34" charset="0"/>
              </a:rPr>
              <a:t>create classroom conditions that 	advance learning and development? </a:t>
            </a:r>
            <a:endParaRPr lang="en-US" sz="2600" b="1" dirty="0" smtClean="0">
              <a:solidFill>
                <a:srgbClr val="FFFF00"/>
              </a:solidFill>
              <a:latin typeface="Arial" pitchFamily="34" charset="0"/>
            </a:endParaRPr>
          </a:p>
          <a:p>
            <a:pPr marL="457200" indent="-457200">
              <a:spcBef>
                <a:spcPts val="600"/>
              </a:spcBef>
              <a:spcAft>
                <a:spcPts val="600"/>
              </a:spcAft>
              <a:buFont typeface="Arial" panose="020B0604020202020204" pitchFamily="34" charset="0"/>
              <a:buChar char="•"/>
            </a:pPr>
            <a:endParaRPr lang="en-US" sz="2800" b="1" dirty="0" smtClean="0">
              <a:solidFill>
                <a:schemeClr val="bg1"/>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endParaRPr lang="en-US" sz="2800" b="1" dirty="0">
              <a:solidFill>
                <a:schemeClr val="bg1"/>
              </a:solidFill>
              <a:latin typeface="Arial" panose="020B0604020202020204" pitchFamily="34" charset="0"/>
              <a:cs typeface="Arial" panose="020B0604020202020204" pitchFamily="34" charset="0"/>
            </a:endParaRPr>
          </a:p>
        </p:txBody>
      </p:sp>
      <p:pic>
        <p:nvPicPr>
          <p:cNvPr id="10" name="Picture 2" descr="http://l.yimg.com/bt/api/res/1.2/NWBCisBYsPxwihYMYQxjtA--/YXBwaWQ9eW5ld3NfbGVnbztxPTg1O3c9NjMw/http:/media.zenfs.com/en/blogs/technews/mw-630-ibm-brain-chip-isto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819" y="152401"/>
            <a:ext cx="1027290" cy="6276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9481" y="5181600"/>
            <a:ext cx="6183103" cy="461665"/>
          </a:xfrm>
          <a:prstGeom prst="rect">
            <a:avLst/>
          </a:prstGeom>
        </p:spPr>
        <p:txBody>
          <a:bodyPr wrap="none">
            <a:spAutoFit/>
          </a:bodyPr>
          <a:lstStyle/>
          <a:p>
            <a:pPr>
              <a:spcBef>
                <a:spcPts val="600"/>
              </a:spcBef>
              <a:spcAft>
                <a:spcPts val="600"/>
              </a:spcAft>
              <a:buClr>
                <a:prstClr val="white"/>
              </a:buClr>
              <a:defRPr/>
            </a:pPr>
            <a:r>
              <a:rPr lang="en-US" sz="2400" b="1" i="1" dirty="0" smtClean="0">
                <a:solidFill>
                  <a:schemeClr val="bg1">
                    <a:lumMod val="95000"/>
                  </a:schemeClr>
                </a:solidFill>
                <a:latin typeface="Arial" pitchFamily="34" charset="0"/>
                <a:cs typeface="Arial" pitchFamily="34" charset="0"/>
              </a:rPr>
              <a:t>Interactions, quick </a:t>
            </a:r>
            <a:r>
              <a:rPr lang="en-US" sz="2400" b="1" i="1" dirty="0">
                <a:solidFill>
                  <a:schemeClr val="bg1">
                    <a:lumMod val="95000"/>
                  </a:schemeClr>
                </a:solidFill>
                <a:latin typeface="Arial" pitchFamily="34" charset="0"/>
                <a:cs typeface="Arial" pitchFamily="34" charset="0"/>
              </a:rPr>
              <a:t>writes and </a:t>
            </a:r>
            <a:r>
              <a:rPr lang="en-US" sz="2400" b="1" i="1" dirty="0" smtClean="0">
                <a:solidFill>
                  <a:schemeClr val="bg1">
                    <a:lumMod val="95000"/>
                  </a:schemeClr>
                </a:solidFill>
                <a:latin typeface="Arial" pitchFamily="34" charset="0"/>
                <a:cs typeface="Arial" pitchFamily="34" charset="0"/>
              </a:rPr>
              <a:t>quick talks</a:t>
            </a:r>
            <a:endParaRPr lang="en-US" sz="2400" b="1" i="1" dirty="0">
              <a:solidFill>
                <a:schemeClr val="bg1">
                  <a:lumMod val="95000"/>
                </a:schemeClr>
              </a:solidFill>
              <a:latin typeface="Arial" pitchFamily="34" charset="0"/>
              <a:cs typeface="Arial" pitchFamily="34" charset="0"/>
            </a:endParaRPr>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4885712"/>
            <a:ext cx="1072243" cy="8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1584364" y="6255722"/>
            <a:ext cx="7633821" cy="430887"/>
          </a:xfrm>
          <a:prstGeom prst="rect">
            <a:avLst/>
          </a:prstGeom>
        </p:spPr>
        <p:txBody>
          <a:bodyPr wrap="none">
            <a:spAutoFit/>
          </a:bodyPr>
          <a:lstStyle/>
          <a:p>
            <a:r>
              <a:rPr lang="en-US" sz="2200" b="1" i="1" dirty="0" smtClean="0">
                <a:solidFill>
                  <a:srgbClr val="00B0F0"/>
                </a:solidFill>
                <a:latin typeface="Arial" pitchFamily="34" charset="0"/>
                <a:cs typeface="Arial" pitchFamily="34" charset="0"/>
              </a:rPr>
              <a:t>…a visual </a:t>
            </a:r>
            <a:r>
              <a:rPr lang="en-US" sz="2200" b="1" i="1" u="sng" dirty="0" smtClean="0">
                <a:solidFill>
                  <a:srgbClr val="00B0F0"/>
                </a:solidFill>
                <a:latin typeface="Arial" pitchFamily="34" charset="0"/>
                <a:cs typeface="Arial" pitchFamily="34" charset="0"/>
              </a:rPr>
              <a:t>and</a:t>
            </a:r>
            <a:r>
              <a:rPr lang="en-US" sz="2200" b="1" i="1" dirty="0" smtClean="0">
                <a:solidFill>
                  <a:srgbClr val="00B0F0"/>
                </a:solidFill>
                <a:latin typeface="Arial" pitchFamily="34" charset="0"/>
                <a:cs typeface="Arial" pitchFamily="34" charset="0"/>
              </a:rPr>
              <a:t> conceptual tour… </a:t>
            </a:r>
            <a:r>
              <a:rPr lang="en-US" sz="2200" b="1" i="1" dirty="0" smtClean="0">
                <a:solidFill>
                  <a:srgbClr val="FFFF00"/>
                </a:solidFill>
                <a:latin typeface="Arial" pitchFamily="34" charset="0"/>
                <a:cs typeface="Arial" pitchFamily="34" charset="0"/>
              </a:rPr>
              <a:t>(a highly visual brain) </a:t>
            </a:r>
            <a:endParaRPr lang="en-US" sz="2200" dirty="0">
              <a:solidFill>
                <a:srgbClr val="FFFF00"/>
              </a:solidFill>
            </a:endParaRPr>
          </a:p>
        </p:txBody>
      </p:sp>
      <p:sp>
        <p:nvSpPr>
          <p:cNvPr id="13" name="Rectangle 12"/>
          <p:cNvSpPr/>
          <p:nvPr/>
        </p:nvSpPr>
        <p:spPr>
          <a:xfrm>
            <a:off x="62493" y="612502"/>
            <a:ext cx="9118600" cy="646331"/>
          </a:xfrm>
          <a:prstGeom prst="rect">
            <a:avLst/>
          </a:prstGeom>
        </p:spPr>
        <p:txBody>
          <a:bodyPr wrap="square">
            <a:spAutoFit/>
          </a:bodyPr>
          <a:lstStyle/>
          <a:p>
            <a:pPr algn="ctr"/>
            <a:r>
              <a:rPr lang="en-US" sz="3600" dirty="0" smtClean="0">
                <a:solidFill>
                  <a:srgbClr val="FFFF00"/>
                </a:solidFill>
              </a:rPr>
              <a:t> </a:t>
            </a:r>
            <a:r>
              <a:rPr lang="en-US" sz="3200" b="1" dirty="0">
                <a:solidFill>
                  <a:srgbClr val="FFFF00"/>
                </a:solidFill>
                <a:latin typeface="Arial" pitchFamily="34" charset="0"/>
                <a:cs typeface="Arial" pitchFamily="34" charset="0"/>
              </a:rPr>
              <a:t>The Science </a:t>
            </a:r>
            <a:r>
              <a:rPr lang="en-US" sz="3200" b="1" dirty="0" smtClean="0">
                <a:solidFill>
                  <a:srgbClr val="FFFF00"/>
                </a:solidFill>
                <a:latin typeface="Arial" pitchFamily="34" charset="0"/>
                <a:cs typeface="Arial" pitchFamily="34" charset="0"/>
              </a:rPr>
              <a:t>of Learning</a:t>
            </a:r>
            <a:endParaRPr lang="en-US" sz="32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4061422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3" name="Rectangle 2"/>
          <p:cNvSpPr/>
          <p:nvPr/>
        </p:nvSpPr>
        <p:spPr>
          <a:xfrm>
            <a:off x="1219200" y="1295400"/>
            <a:ext cx="6705600" cy="396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4" name="Rectangle 3"/>
          <p:cNvSpPr/>
          <p:nvPr/>
        </p:nvSpPr>
        <p:spPr>
          <a:xfrm>
            <a:off x="2663059" y="2347748"/>
            <a:ext cx="3886200" cy="1752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5" name="5-Point Star 4"/>
          <p:cNvSpPr/>
          <p:nvPr/>
        </p:nvSpPr>
        <p:spPr>
          <a:xfrm>
            <a:off x="3505200" y="2347748"/>
            <a:ext cx="2362199" cy="1752600"/>
          </a:xfrm>
          <a:prstGeom prst="star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3048000" y="609600"/>
            <a:ext cx="22860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17241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Title 1"/>
          <p:cNvSpPr>
            <a:spLocks noGrp="1"/>
          </p:cNvSpPr>
          <p:nvPr>
            <p:ph type="title"/>
          </p:nvPr>
        </p:nvSpPr>
        <p:spPr/>
        <p:txBody>
          <a:bodyPr/>
          <a:lstStyle/>
          <a:p>
            <a:endParaRPr lang="en-US" smtClean="0"/>
          </a:p>
        </p:txBody>
      </p:sp>
      <p:sp>
        <p:nvSpPr>
          <p:cNvPr id="975875" name="Content Placeholder 2"/>
          <p:cNvSpPr>
            <a:spLocks noGrp="1"/>
          </p:cNvSpPr>
          <p:nvPr>
            <p:ph idx="1"/>
          </p:nvPr>
        </p:nvSpPr>
        <p:spPr/>
        <p:txBody>
          <a:bodyPr/>
          <a:lstStyle/>
          <a:p>
            <a:endParaRPr lang="en-US"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pic>
        <p:nvPicPr>
          <p:cNvPr id="975877" name="Picture 3" descr="49705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762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762000" y="1371600"/>
            <a:ext cx="7772400" cy="3324225"/>
          </a:xfrm>
          <a:prstGeom prst="rect">
            <a:avLst/>
          </a:prstGeom>
          <a:noFill/>
          <a:ln w="9525">
            <a:noFill/>
            <a:miter lim="800000"/>
            <a:headEnd/>
            <a:tailEnd/>
          </a:ln>
          <a:effectLst/>
        </p:spPr>
        <p:txBody>
          <a:bodyPr>
            <a:spAutoFit/>
          </a:bodyPr>
          <a:lstStyle/>
          <a:p>
            <a:pPr fontAlgn="auto">
              <a:lnSpc>
                <a:spcPct val="150000"/>
              </a:lnSpc>
              <a:spcBef>
                <a:spcPts val="0"/>
              </a:spcBef>
              <a:spcAft>
                <a:spcPts val="0"/>
              </a:spcAft>
              <a:defRPr/>
            </a:pPr>
            <a:r>
              <a:rPr lang="en-US" sz="3600" b="1" dirty="0">
                <a:solidFill>
                  <a:schemeClr val="bg1">
                    <a:lumMod val="95000"/>
                  </a:schemeClr>
                </a:solidFill>
                <a:latin typeface="Arial" pitchFamily="34" charset="0"/>
                <a:cs typeface="Times New Roman" pitchFamily="18" charset="0"/>
              </a:rPr>
              <a:t>There are no “Seven Wonders  of the World” in the eyes of a child. </a:t>
            </a:r>
            <a:r>
              <a:rPr lang="en-US" sz="3600" dirty="0">
                <a:solidFill>
                  <a:srgbClr val="333399"/>
                </a:solidFill>
                <a:latin typeface="Arial" pitchFamily="34" charset="0"/>
                <a:cs typeface="Times New Roman" pitchFamily="18" charset="0"/>
              </a:rPr>
              <a:t>	</a:t>
            </a:r>
            <a:r>
              <a:rPr lang="en-US" sz="1200" dirty="0">
                <a:latin typeface="Verdana" pitchFamily="34" charset="0"/>
                <a:cs typeface="Times New Roman" pitchFamily="18" charset="0"/>
              </a:rPr>
              <a:t>										</a:t>
            </a:r>
          </a:p>
          <a:p>
            <a:pPr fontAlgn="auto">
              <a:lnSpc>
                <a:spcPct val="150000"/>
              </a:lnSpc>
              <a:spcBef>
                <a:spcPts val="0"/>
              </a:spcBef>
              <a:spcAft>
                <a:spcPts val="0"/>
              </a:spcAft>
              <a:defRPr/>
            </a:pPr>
            <a:endParaRPr lang="en-US" sz="1200" dirty="0">
              <a:solidFill>
                <a:srgbClr val="00B0F0"/>
              </a:solidFill>
              <a:latin typeface="Verdana" pitchFamily="34" charset="0"/>
              <a:cs typeface="Times New Roman" pitchFamily="18" charset="0"/>
            </a:endParaRPr>
          </a:p>
          <a:p>
            <a:pPr fontAlgn="auto">
              <a:lnSpc>
                <a:spcPct val="150000"/>
              </a:lnSpc>
              <a:spcBef>
                <a:spcPts val="0"/>
              </a:spcBef>
              <a:spcAft>
                <a:spcPts val="0"/>
              </a:spcAft>
              <a:defRPr/>
            </a:pPr>
            <a:r>
              <a:rPr lang="en-US" sz="1200" dirty="0">
                <a:solidFill>
                  <a:srgbClr val="00B0F0"/>
                </a:solidFill>
                <a:latin typeface="Verdana" pitchFamily="34" charset="0"/>
                <a:cs typeface="Times New Roman" pitchFamily="18" charset="0"/>
              </a:rPr>
              <a:t>					</a:t>
            </a:r>
            <a:r>
              <a:rPr lang="en-US" sz="2000" dirty="0">
                <a:solidFill>
                  <a:srgbClr val="00B0F0"/>
                </a:solidFill>
                <a:latin typeface="Verdana" pitchFamily="34" charset="0"/>
                <a:cs typeface="Times New Roman" pitchFamily="18" charset="0"/>
              </a:rPr>
              <a:t>--</a:t>
            </a:r>
            <a:r>
              <a:rPr lang="en-US" sz="2000" b="1" dirty="0">
                <a:solidFill>
                  <a:srgbClr val="00B0F0"/>
                </a:solidFill>
                <a:latin typeface="Verdana" pitchFamily="34" charset="0"/>
                <a:cs typeface="Times New Roman" pitchFamily="18" charset="0"/>
              </a:rPr>
              <a:t>Walt </a:t>
            </a:r>
            <a:r>
              <a:rPr lang="en-US" sz="2000" b="1" dirty="0" err="1">
                <a:solidFill>
                  <a:srgbClr val="00B0F0"/>
                </a:solidFill>
                <a:latin typeface="Verdana" pitchFamily="34" charset="0"/>
                <a:cs typeface="Times New Roman" pitchFamily="18" charset="0"/>
              </a:rPr>
              <a:t>Streigtiff</a:t>
            </a:r>
            <a:endParaRPr lang="en-US" sz="2000" dirty="0">
              <a:solidFill>
                <a:srgbClr val="00B0F0"/>
              </a:solidFill>
              <a:latin typeface="Arial" pitchFamily="34" charset="0"/>
              <a:cs typeface="Times New Roman" pitchFamily="18" charset="0"/>
            </a:endParaRPr>
          </a:p>
          <a:p>
            <a:pPr eaLnBrk="0" fontAlgn="auto" hangingPunct="0">
              <a:spcBef>
                <a:spcPts val="0"/>
              </a:spcBef>
              <a:spcAft>
                <a:spcPts val="0"/>
              </a:spcAft>
              <a:defRPr/>
            </a:pPr>
            <a:endParaRPr lang="en-US" dirty="0">
              <a:latin typeface="Arial" pitchFamily="34" charset="0"/>
              <a:cs typeface="+mn-cs"/>
            </a:endParaRPr>
          </a:p>
        </p:txBody>
      </p:sp>
      <p:sp>
        <p:nvSpPr>
          <p:cNvPr id="7" name="Rectangle 2"/>
          <p:cNvSpPr>
            <a:spLocks noChangeArrowheads="1"/>
          </p:cNvSpPr>
          <p:nvPr/>
        </p:nvSpPr>
        <p:spPr bwMode="auto">
          <a:xfrm>
            <a:off x="838200" y="3048000"/>
            <a:ext cx="7315200" cy="820674"/>
          </a:xfrm>
          <a:prstGeom prst="rect">
            <a:avLst/>
          </a:prstGeom>
          <a:noFill/>
          <a:ln w="9525">
            <a:noFill/>
            <a:miter lim="800000"/>
            <a:headEnd/>
            <a:tailEnd/>
          </a:ln>
          <a:effectLst/>
        </p:spPr>
        <p:txBody>
          <a:bodyPr>
            <a:spAutoFit/>
          </a:bodyPr>
          <a:lstStyle/>
          <a:p>
            <a:pPr fontAlgn="auto">
              <a:lnSpc>
                <a:spcPct val="150000"/>
              </a:lnSpc>
              <a:spcBef>
                <a:spcPts val="0"/>
              </a:spcBef>
              <a:spcAft>
                <a:spcPts val="0"/>
              </a:spcAft>
              <a:defRPr/>
            </a:pPr>
            <a:r>
              <a:rPr lang="en-US" sz="3600" b="1" dirty="0">
                <a:solidFill>
                  <a:schemeClr val="bg1">
                    <a:lumMod val="95000"/>
                  </a:schemeClr>
                </a:solidFill>
                <a:latin typeface="Arial" pitchFamily="34" charset="0"/>
                <a:cs typeface="Times New Roman" pitchFamily="18" charset="0"/>
              </a:rPr>
              <a:t>There are </a:t>
            </a:r>
            <a:r>
              <a:rPr lang="en-US" sz="3600" b="1" dirty="0">
                <a:solidFill>
                  <a:srgbClr val="00B0F0"/>
                </a:solidFill>
                <a:latin typeface="Arial" pitchFamily="34" charset="0"/>
                <a:cs typeface="Times New Roman" pitchFamily="18" charset="0"/>
              </a:rPr>
              <a:t>seven million.</a:t>
            </a:r>
            <a:endParaRPr lang="en-US" dirty="0">
              <a:latin typeface="Arial" pitchFamily="34" charset="0"/>
              <a:cs typeface="+mn-cs"/>
            </a:endParaRPr>
          </a:p>
        </p:txBody>
      </p:sp>
    </p:spTree>
    <p:extLst>
      <p:ext uri="{BB962C8B-B14F-4D97-AF65-F5344CB8AC3E}">
        <p14:creationId xmlns:p14="http://schemas.microsoft.com/office/powerpoint/2010/main" val="746530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50179" name="Rectangle 1026"/>
          <p:cNvSpPr>
            <a:spLocks noChangeArrowheads="1"/>
          </p:cNvSpPr>
          <p:nvPr/>
        </p:nvSpPr>
        <p:spPr bwMode="auto">
          <a:xfrm>
            <a:off x="76200" y="986973"/>
            <a:ext cx="8829964"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200" b="1" dirty="0">
              <a:solidFill>
                <a:schemeClr val="bg1"/>
              </a:solidFill>
              <a:latin typeface="Arial" pitchFamily="34" charset="0"/>
              <a:cs typeface="Times" pitchFamily="18" charset="0"/>
            </a:endParaRPr>
          </a:p>
          <a:p>
            <a:pPr lvl="1">
              <a:lnSpc>
                <a:spcPct val="150000"/>
              </a:lnSpc>
              <a:spcBef>
                <a:spcPct val="50000"/>
              </a:spcBef>
              <a:buFontTx/>
              <a:buNone/>
            </a:pPr>
            <a:r>
              <a:rPr lang="en-US" altLang="en-US" b="1" dirty="0">
                <a:solidFill>
                  <a:schemeClr val="bg1"/>
                </a:solidFill>
                <a:latin typeface="Arial" pitchFamily="34" charset="0"/>
                <a:cs typeface="Times" pitchFamily="18" charset="0"/>
              </a:rPr>
              <a:t>The best way to engage students in </a:t>
            </a:r>
            <a:r>
              <a:rPr lang="en-US" altLang="en-US" b="1" dirty="0" smtClean="0">
                <a:solidFill>
                  <a:schemeClr val="bg1"/>
                </a:solidFill>
                <a:latin typeface="Arial" pitchFamily="34" charset="0"/>
                <a:cs typeface="Times" pitchFamily="18" charset="0"/>
              </a:rPr>
              <a:t>learning </a:t>
            </a:r>
            <a:r>
              <a:rPr lang="en-US" altLang="en-US" b="1" dirty="0">
                <a:solidFill>
                  <a:schemeClr val="bg1"/>
                </a:solidFill>
                <a:latin typeface="Arial" pitchFamily="34" charset="0"/>
                <a:cs typeface="Times" pitchFamily="18" charset="0"/>
              </a:rPr>
              <a:t>is to </a:t>
            </a:r>
            <a:r>
              <a:rPr lang="en-US" altLang="en-US" b="1" dirty="0">
                <a:solidFill>
                  <a:schemeClr val="bg1"/>
                </a:solidFill>
                <a:latin typeface="Arial" pitchFamily="34" charset="0"/>
              </a:rPr>
              <a:t>introduce </a:t>
            </a:r>
            <a:r>
              <a:rPr lang="en-US" altLang="en-US" b="1" dirty="0">
                <a:solidFill>
                  <a:srgbClr val="00B0F0"/>
                </a:solidFill>
                <a:latin typeface="Arial" pitchFamily="34" charset="0"/>
              </a:rPr>
              <a:t>one or more scientific </a:t>
            </a:r>
            <a:r>
              <a:rPr lang="en-US" altLang="en-US" b="1" dirty="0">
                <a:solidFill>
                  <a:srgbClr val="FFFF00"/>
                </a:solidFill>
                <a:latin typeface="Arial" pitchFamily="34" charset="0"/>
              </a:rPr>
              <a:t>“</a:t>
            </a:r>
            <a:r>
              <a:rPr lang="en-US" altLang="en-US" b="1" dirty="0" err="1">
                <a:solidFill>
                  <a:srgbClr val="FFFF00"/>
                </a:solidFill>
                <a:latin typeface="Arial" pitchFamily="34" charset="0"/>
              </a:rPr>
              <a:t>FUNomena</a:t>
            </a:r>
            <a:r>
              <a:rPr lang="en-US" altLang="en-US" b="1" dirty="0">
                <a:solidFill>
                  <a:srgbClr val="FFFF00"/>
                </a:solidFill>
                <a:latin typeface="Arial" pitchFamily="34" charset="0"/>
              </a:rPr>
              <a:t>” </a:t>
            </a:r>
            <a:r>
              <a:rPr lang="en-US" altLang="en-US" b="1" dirty="0" smtClean="0">
                <a:solidFill>
                  <a:schemeClr val="bg1"/>
                </a:solidFill>
                <a:latin typeface="Arial" pitchFamily="34" charset="0"/>
              </a:rPr>
              <a:t>where the science </a:t>
            </a:r>
            <a:r>
              <a:rPr lang="en-US" altLang="en-US" b="1" dirty="0">
                <a:solidFill>
                  <a:schemeClr val="bg1"/>
                </a:solidFill>
                <a:latin typeface="Arial" pitchFamily="34" charset="0"/>
              </a:rPr>
              <a:t>intriguing, personal and relevant  (the catalysts for further research) – now, students </a:t>
            </a:r>
            <a:r>
              <a:rPr lang="en-US" altLang="en-US" b="1" i="1" u="sng" dirty="0">
                <a:solidFill>
                  <a:srgbClr val="00B0F0"/>
                </a:solidFill>
                <a:latin typeface="Arial" pitchFamily="34" charset="0"/>
              </a:rPr>
              <a:t>want to</a:t>
            </a:r>
            <a:r>
              <a:rPr lang="en-US" altLang="en-US" b="1" i="1" dirty="0">
                <a:solidFill>
                  <a:srgbClr val="00B0F0"/>
                </a:solidFill>
                <a:latin typeface="Arial" pitchFamily="34" charset="0"/>
              </a:rPr>
              <a:t> </a:t>
            </a:r>
            <a:r>
              <a:rPr lang="en-US" altLang="en-US" b="1" dirty="0" smtClean="0">
                <a:solidFill>
                  <a:schemeClr val="bg1"/>
                </a:solidFill>
                <a:latin typeface="Arial" pitchFamily="34" charset="0"/>
              </a:rPr>
              <a:t>investigate </a:t>
            </a:r>
            <a:r>
              <a:rPr lang="en-US" altLang="en-US" b="1" dirty="0" smtClean="0">
                <a:solidFill>
                  <a:srgbClr val="FFFF00"/>
                </a:solidFill>
                <a:latin typeface="Arial" pitchFamily="34" charset="0"/>
              </a:rPr>
              <a:t>(engagement, memorable, transferable)</a:t>
            </a:r>
            <a:endParaRPr lang="en-US" altLang="en-US" b="1" dirty="0">
              <a:solidFill>
                <a:srgbClr val="FFFF00"/>
              </a:solidFill>
              <a:latin typeface="Arial" pitchFamily="34" charset="0"/>
            </a:endParaRPr>
          </a:p>
        </p:txBody>
      </p:sp>
      <p:sp>
        <p:nvSpPr>
          <p:cNvPr id="50180" name="Rectangle 3"/>
          <p:cNvSpPr>
            <a:spLocks noChangeArrowheads="1"/>
          </p:cNvSpPr>
          <p:nvPr/>
        </p:nvSpPr>
        <p:spPr bwMode="auto">
          <a:xfrm>
            <a:off x="1371600" y="496888"/>
            <a:ext cx="6781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b="1" dirty="0" smtClean="0">
                <a:solidFill>
                  <a:srgbClr val="FFFF00"/>
                </a:solidFill>
                <a:latin typeface="Arial" pitchFamily="34" charset="0"/>
                <a:cs typeface="Arial" pitchFamily="34" charset="0"/>
              </a:rPr>
              <a:t>Phenomena-based Science</a:t>
            </a:r>
            <a:endParaRPr lang="en-US" altLang="en-US" b="1" dirty="0">
              <a:solidFill>
                <a:srgbClr val="FFFF00"/>
              </a:solidFill>
              <a:latin typeface="Arial" pitchFamily="34" charset="0"/>
              <a:cs typeface="Arial" pitchFamily="34" charset="0"/>
            </a:endParaRPr>
          </a:p>
        </p:txBody>
      </p:sp>
      <p:pic>
        <p:nvPicPr>
          <p:cNvPr id="7" name="Picture 4" descr="http://www.dpsnc.net/images/story-images/frontpage/UNCDestiny_HP.jpg/image_previ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9811" y="4856068"/>
            <a:ext cx="3082553" cy="184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lifenews.wpengine.netdna-cdn.com/wp-content/uploads/2014/01/bra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42" y="207396"/>
            <a:ext cx="599058" cy="630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22700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067616" y="640976"/>
            <a:ext cx="39998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r>
              <a:rPr lang="en-US" b="1" dirty="0">
                <a:solidFill>
                  <a:srgbClr val="002060"/>
                </a:solidFill>
              </a:rPr>
              <a:t>…with liquid</a:t>
            </a:r>
            <a:r>
              <a:rPr lang="en-US" b="1" dirty="0" smtClean="0">
                <a:solidFill>
                  <a:srgbClr val="002060"/>
                </a:solidFill>
              </a:rPr>
              <a:t>? </a:t>
            </a:r>
          </a:p>
          <a:p>
            <a:pPr algn="ctr" eaLnBrk="1" hangingPunct="1"/>
            <a:r>
              <a:rPr lang="en-US" b="1" dirty="0" smtClean="0">
                <a:solidFill>
                  <a:srgbClr val="002060"/>
                </a:solidFill>
              </a:rPr>
              <a:t>(“critical competitor”)</a:t>
            </a:r>
            <a:endParaRPr lang="en-US" b="1" dirty="0">
              <a:solidFill>
                <a:srgbClr val="002060"/>
              </a:solidFill>
            </a:endParaRPr>
          </a:p>
        </p:txBody>
      </p:sp>
      <p:pic>
        <p:nvPicPr>
          <p:cNvPr id="463876" name="Picture 2" descr="http://lawrencehallofscience.org/cml/saviselph/Images/SAVI.SELPH_balan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981200"/>
            <a:ext cx="5451475"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4"/>
          <p:cNvSpPr txBox="1">
            <a:spLocks noChangeArrowheads="1"/>
          </p:cNvSpPr>
          <p:nvPr/>
        </p:nvSpPr>
        <p:spPr bwMode="auto">
          <a:xfrm>
            <a:off x="6172200" y="381000"/>
            <a:ext cx="2819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lnSpc>
                <a:spcPct val="150000"/>
              </a:lnSpc>
            </a:pPr>
            <a:r>
              <a:rPr lang="en-US" b="1" dirty="0">
                <a:solidFill>
                  <a:srgbClr val="002060"/>
                </a:solidFill>
              </a:rPr>
              <a:t>Unleashing the power of inquiry and metacognition</a:t>
            </a:r>
          </a:p>
        </p:txBody>
      </p:sp>
      <p:pic>
        <p:nvPicPr>
          <p:cNvPr id="463878" name="Picture 5" descr="cerveau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8905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3879" name="TextBox 6"/>
          <p:cNvSpPr txBox="1">
            <a:spLocks noChangeArrowheads="1"/>
          </p:cNvSpPr>
          <p:nvPr/>
        </p:nvSpPr>
        <p:spPr bwMode="auto">
          <a:xfrm>
            <a:off x="6096000" y="3505200"/>
            <a:ext cx="2667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r>
              <a:rPr lang="en-US" sz="2400" b="1" dirty="0">
                <a:solidFill>
                  <a:srgbClr val="002060"/>
                </a:solidFill>
              </a:rPr>
              <a:t>A distinction: </a:t>
            </a:r>
            <a:r>
              <a:rPr lang="en-US" sz="2400" b="1" dirty="0">
                <a:solidFill>
                  <a:srgbClr val="FF0000"/>
                </a:solidFill>
              </a:rPr>
              <a:t>Brain-derived answers </a:t>
            </a:r>
            <a:r>
              <a:rPr lang="en-US" sz="2400" b="1" dirty="0">
                <a:solidFill>
                  <a:srgbClr val="002060"/>
                </a:solidFill>
              </a:rPr>
              <a:t>vs. </a:t>
            </a:r>
            <a:r>
              <a:rPr lang="en-US" sz="2400" b="1" dirty="0" smtClean="0">
                <a:solidFill>
                  <a:srgbClr val="002060"/>
                </a:solidFill>
              </a:rPr>
              <a:t>  preconceived</a:t>
            </a:r>
            <a:r>
              <a:rPr lang="en-US" sz="2400" b="1" dirty="0" smtClean="0">
                <a:solidFill>
                  <a:srgbClr val="FF0000"/>
                </a:solidFill>
              </a:rPr>
              <a:t> </a:t>
            </a:r>
            <a:r>
              <a:rPr lang="en-US" sz="2400" b="1" dirty="0">
                <a:solidFill>
                  <a:srgbClr val="002060"/>
                </a:solidFill>
              </a:rPr>
              <a:t>answers</a:t>
            </a:r>
          </a:p>
        </p:txBody>
      </p:sp>
    </p:spTree>
    <p:extLst>
      <p:ext uri="{BB962C8B-B14F-4D97-AF65-F5344CB8AC3E}">
        <p14:creationId xmlns:p14="http://schemas.microsoft.com/office/powerpoint/2010/main" val="1368076475"/>
      </p:ext>
    </p:extLst>
  </p:cSld>
  <p:clrMapOvr>
    <a:masterClrMapping/>
  </p:clrMapOvr>
  <mc:AlternateContent xmlns:mc="http://schemas.openxmlformats.org/markup-compatibility/2006" xmlns:p14="http://schemas.microsoft.com/office/powerpoint/2010/main">
    <mc:Choice Requires="p14">
      <p:transition spd="slow" p14:dur="8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2"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3556" name="Picture 3" descr="http://www.braintrust.org.uk/graphics/brain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188" y="228600"/>
            <a:ext cx="6207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94390" y="1066800"/>
            <a:ext cx="8146256" cy="3724096"/>
          </a:xfrm>
          <a:prstGeom prst="rect">
            <a:avLst/>
          </a:prstGeom>
        </p:spPr>
        <p:txBody>
          <a:bodyPr wrap="square">
            <a:spAutoFit/>
          </a:bodyPr>
          <a:lstStyle/>
          <a:p>
            <a:pPr algn="ctr"/>
            <a:r>
              <a:rPr lang="en-US" sz="4400" b="1" dirty="0" smtClean="0">
                <a:solidFill>
                  <a:schemeClr val="bg1"/>
                </a:solidFill>
                <a:latin typeface="Arial" pitchFamily="34" charset="0"/>
                <a:cs typeface="Arial" pitchFamily="34" charset="0"/>
              </a:rPr>
              <a:t>Poking and Prying  </a:t>
            </a:r>
          </a:p>
          <a:p>
            <a:pPr algn="ctr"/>
            <a:endParaRPr lang="en-US" sz="4400" b="1" dirty="0">
              <a:solidFill>
                <a:schemeClr val="bg1"/>
              </a:solidFill>
              <a:latin typeface="Arial" pitchFamily="34" charset="0"/>
              <a:cs typeface="Arial" pitchFamily="34" charset="0"/>
            </a:endParaRPr>
          </a:p>
          <a:p>
            <a:pPr algn="ctr"/>
            <a:r>
              <a:rPr lang="en-US" sz="3200" b="1" dirty="0">
                <a:solidFill>
                  <a:schemeClr val="bg1"/>
                </a:solidFill>
                <a:latin typeface="Arial" pitchFamily="34" charset="0"/>
                <a:cs typeface="Arial" pitchFamily="34" charset="0"/>
              </a:rPr>
              <a:t>a</a:t>
            </a:r>
            <a:r>
              <a:rPr lang="en-US" sz="3200" b="1" dirty="0" smtClean="0">
                <a:solidFill>
                  <a:schemeClr val="bg1"/>
                </a:solidFill>
                <a:latin typeface="Arial" pitchFamily="34" charset="0"/>
                <a:cs typeface="Arial" pitchFamily="34" charset="0"/>
              </a:rPr>
              <a:t>t </a:t>
            </a:r>
          </a:p>
          <a:p>
            <a:pPr algn="ctr"/>
            <a:r>
              <a:rPr lang="en-US" sz="4400" b="1" dirty="0" smtClean="0">
                <a:solidFill>
                  <a:srgbClr val="FFFF00"/>
                </a:solidFill>
                <a:latin typeface="Arial" pitchFamily="34" charset="0"/>
                <a:cs typeface="Arial" pitchFamily="34" charset="0"/>
              </a:rPr>
              <a:t> </a:t>
            </a:r>
          </a:p>
          <a:p>
            <a:pPr algn="ctr"/>
            <a:r>
              <a:rPr lang="en-US" sz="7200" b="1" dirty="0" smtClean="0">
                <a:solidFill>
                  <a:srgbClr val="FFFF00"/>
                </a:solidFill>
                <a:latin typeface="Arial" pitchFamily="34" charset="0"/>
                <a:cs typeface="Arial" pitchFamily="34" charset="0"/>
              </a:rPr>
              <a:t>Light</a:t>
            </a:r>
          </a:p>
        </p:txBody>
      </p:sp>
    </p:spTree>
    <p:extLst>
      <p:ext uri="{BB962C8B-B14F-4D97-AF65-F5344CB8AC3E}">
        <p14:creationId xmlns:p14="http://schemas.microsoft.com/office/powerpoint/2010/main" val="72751360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538627" name="Rectangle 2"/>
          <p:cNvSpPr>
            <a:spLocks noChangeArrowheads="1"/>
          </p:cNvSpPr>
          <p:nvPr/>
        </p:nvSpPr>
        <p:spPr bwMode="auto">
          <a:xfrm>
            <a:off x="320675" y="1031416"/>
            <a:ext cx="8534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150000"/>
              </a:lnSpc>
              <a:buFont typeface="Arial" pitchFamily="34" charset="0"/>
              <a:buChar char="•"/>
            </a:pPr>
            <a:r>
              <a:rPr lang="en-US" altLang="en-US" sz="2800" b="1" dirty="0">
                <a:solidFill>
                  <a:schemeClr val="bg1"/>
                </a:solidFill>
                <a:latin typeface="Arial" pitchFamily="34" charset="0"/>
                <a:cs typeface="Arial" pitchFamily="34" charset="0"/>
              </a:rPr>
              <a:t>The </a:t>
            </a:r>
            <a:r>
              <a:rPr lang="en-US" altLang="en-US" sz="2800" b="1" dirty="0">
                <a:solidFill>
                  <a:srgbClr val="00B0F0"/>
                </a:solidFill>
                <a:latin typeface="Arial" pitchFamily="34" charset="0"/>
                <a:cs typeface="Arial" pitchFamily="34" charset="0"/>
              </a:rPr>
              <a:t>energy</a:t>
            </a:r>
            <a:r>
              <a:rPr lang="en-US" altLang="en-US" sz="2800" b="1" dirty="0">
                <a:solidFill>
                  <a:schemeClr val="bg1"/>
                </a:solidFill>
                <a:latin typeface="Arial" pitchFamily="34" charset="0"/>
                <a:cs typeface="Arial" pitchFamily="34" charset="0"/>
              </a:rPr>
              <a:t> in an </a:t>
            </a:r>
            <a:r>
              <a:rPr lang="en-US" altLang="en-US" sz="2800" b="1" dirty="0">
                <a:solidFill>
                  <a:srgbClr val="00B0F0"/>
                </a:solidFill>
                <a:latin typeface="Arial" pitchFamily="34" charset="0"/>
                <a:cs typeface="Arial" pitchFamily="34" charset="0"/>
              </a:rPr>
              <a:t>electric current </a:t>
            </a:r>
            <a:r>
              <a:rPr lang="en-US" altLang="en-US" sz="2800" b="1" dirty="0">
                <a:solidFill>
                  <a:schemeClr val="bg1"/>
                </a:solidFill>
                <a:latin typeface="Arial" pitchFamily="34" charset="0"/>
                <a:cs typeface="Arial" pitchFamily="34" charset="0"/>
              </a:rPr>
              <a:t>can </a:t>
            </a:r>
            <a:r>
              <a:rPr lang="en-US" altLang="en-US" sz="2800" b="1" i="1" dirty="0">
                <a:solidFill>
                  <a:srgbClr val="00B0F0"/>
                </a:solidFill>
                <a:latin typeface="Arial" pitchFamily="34" charset="0"/>
                <a:cs typeface="Arial" pitchFamily="34" charset="0"/>
              </a:rPr>
              <a:t>produce</a:t>
            </a:r>
            <a:r>
              <a:rPr lang="en-US" altLang="en-US" sz="2800" b="1" dirty="0">
                <a:solidFill>
                  <a:schemeClr val="bg1"/>
                </a:solidFill>
                <a:latin typeface="Arial" pitchFamily="34" charset="0"/>
                <a:cs typeface="Arial" pitchFamily="34" charset="0"/>
              </a:rPr>
              <a:t> </a:t>
            </a:r>
            <a:r>
              <a:rPr lang="en-US" altLang="en-US" sz="2800" b="1" dirty="0" smtClean="0">
                <a:solidFill>
                  <a:schemeClr val="bg1"/>
                </a:solidFill>
                <a:latin typeface="Arial" pitchFamily="34" charset="0"/>
                <a:cs typeface="Arial" pitchFamily="34" charset="0"/>
              </a:rPr>
              <a:t>	</a:t>
            </a:r>
            <a:r>
              <a:rPr lang="en-US" altLang="en-US" sz="2800" b="1" dirty="0" smtClean="0">
                <a:solidFill>
                  <a:srgbClr val="FFFF00"/>
                </a:solidFill>
                <a:latin typeface="Arial" pitchFamily="34" charset="0"/>
                <a:cs typeface="Arial" pitchFamily="34" charset="0"/>
              </a:rPr>
              <a:t>light</a:t>
            </a:r>
            <a:r>
              <a:rPr lang="en-US" altLang="en-US" sz="2800" b="1" dirty="0">
                <a:solidFill>
                  <a:srgbClr val="FFFF00"/>
                </a:solidFill>
                <a:latin typeface="Arial" pitchFamily="34" charset="0"/>
                <a:cs typeface="Arial" pitchFamily="34" charset="0"/>
              </a:rPr>
              <a:t>, heat, magnetism and/or sound. </a:t>
            </a:r>
            <a:endParaRPr lang="en-US" altLang="en-US" b="1" dirty="0">
              <a:solidFill>
                <a:srgbClr val="FFFF00"/>
              </a:solidFill>
              <a:latin typeface="Arial" pitchFamily="34" charset="0"/>
              <a:cs typeface="Arial" pitchFamily="34" charset="0"/>
            </a:endParaRPr>
          </a:p>
          <a:p>
            <a:pPr eaLnBrk="1" hangingPunct="1">
              <a:buFont typeface="Arial" pitchFamily="34" charset="0"/>
              <a:buChar char="•"/>
            </a:pPr>
            <a:endParaRPr lang="en-US" altLang="en-US" sz="1400" b="1" dirty="0">
              <a:solidFill>
                <a:schemeClr val="bg1"/>
              </a:solidFill>
              <a:latin typeface="Arial" pitchFamily="34" charset="0"/>
              <a:cs typeface="Arial" pitchFamily="34" charset="0"/>
            </a:endParaRPr>
          </a:p>
          <a:p>
            <a:pPr eaLnBrk="1" hangingPunct="1">
              <a:buFont typeface="Arial" pitchFamily="34" charset="0"/>
              <a:buChar char="•"/>
            </a:pPr>
            <a:endParaRPr lang="en-US" altLang="en-US" sz="1400" b="1" dirty="0">
              <a:solidFill>
                <a:schemeClr val="bg1"/>
              </a:solidFill>
              <a:latin typeface="Arial" pitchFamily="34" charset="0"/>
              <a:cs typeface="Arial" pitchFamily="34" charset="0"/>
            </a:endParaRPr>
          </a:p>
        </p:txBody>
      </p:sp>
      <p:sp>
        <p:nvSpPr>
          <p:cNvPr id="538628" name="Rectangle 3"/>
          <p:cNvSpPr>
            <a:spLocks noChangeArrowheads="1"/>
          </p:cNvSpPr>
          <p:nvPr/>
        </p:nvSpPr>
        <p:spPr bwMode="auto">
          <a:xfrm>
            <a:off x="2478088" y="55563"/>
            <a:ext cx="42195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b="1">
                <a:solidFill>
                  <a:srgbClr val="FFFF00"/>
                </a:solidFill>
                <a:latin typeface="Arial" pitchFamily="34" charset="0"/>
                <a:cs typeface="Arial" pitchFamily="34" charset="0"/>
              </a:rPr>
              <a:t>Staying In The Question(s)</a:t>
            </a:r>
          </a:p>
          <a:p>
            <a:pPr algn="ctr" eaLnBrk="1" hangingPunct="1"/>
            <a:r>
              <a:rPr lang="en-US" altLang="en-US" b="1">
                <a:solidFill>
                  <a:srgbClr val="FFFF00"/>
                </a:solidFill>
                <a:latin typeface="Arial" pitchFamily="34" charset="0"/>
                <a:cs typeface="Arial" pitchFamily="34" charset="0"/>
              </a:rPr>
              <a:t>What Is Electromagnetism?</a:t>
            </a:r>
            <a:endParaRPr lang="en-US" altLang="en-US">
              <a:latin typeface="Arial" pitchFamily="34" charset="0"/>
            </a:endParaRPr>
          </a:p>
        </p:txBody>
      </p:sp>
      <p:sp>
        <p:nvSpPr>
          <p:cNvPr id="538629" name="Rectangle 4"/>
          <p:cNvSpPr>
            <a:spLocks noChangeArrowheads="1"/>
          </p:cNvSpPr>
          <p:nvPr/>
        </p:nvSpPr>
        <p:spPr bwMode="auto">
          <a:xfrm>
            <a:off x="609600" y="2300391"/>
            <a:ext cx="84756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150000"/>
              </a:lnSpc>
            </a:pPr>
            <a:r>
              <a:rPr lang="en-US" altLang="en-US" sz="2800" b="1" dirty="0">
                <a:solidFill>
                  <a:schemeClr val="bg1"/>
                </a:solidFill>
                <a:latin typeface="Arial" pitchFamily="34" charset="0"/>
                <a:cs typeface="Arial" pitchFamily="34" charset="0"/>
              </a:rPr>
              <a:t>Light is a source of </a:t>
            </a:r>
            <a:r>
              <a:rPr lang="en-US" altLang="en-US" sz="2800" b="1" dirty="0">
                <a:solidFill>
                  <a:srgbClr val="FFFF00"/>
                </a:solidFill>
                <a:latin typeface="Arial" pitchFamily="34" charset="0"/>
                <a:cs typeface="Arial" pitchFamily="34" charset="0"/>
              </a:rPr>
              <a:t>energy, </a:t>
            </a:r>
            <a:r>
              <a:rPr lang="en-US" altLang="en-US" sz="2800" b="1" dirty="0">
                <a:solidFill>
                  <a:schemeClr val="bg1"/>
                </a:solidFill>
                <a:latin typeface="Arial" pitchFamily="34" charset="0"/>
                <a:cs typeface="Arial" pitchFamily="34" charset="0"/>
              </a:rPr>
              <a:t>as well as a </a:t>
            </a:r>
            <a:r>
              <a:rPr lang="en-US" altLang="en-US" sz="2800" b="1" dirty="0" smtClean="0">
                <a:solidFill>
                  <a:schemeClr val="bg1"/>
                </a:solidFill>
                <a:latin typeface="Arial" pitchFamily="34" charset="0"/>
                <a:cs typeface="Arial" pitchFamily="34" charset="0"/>
              </a:rPr>
              <a:t>	component </a:t>
            </a:r>
            <a:r>
              <a:rPr lang="en-US" altLang="en-US" sz="2800" b="1" dirty="0">
                <a:solidFill>
                  <a:schemeClr val="bg1"/>
                </a:solidFill>
                <a:latin typeface="Arial" pitchFamily="34" charset="0"/>
                <a:cs typeface="Arial" pitchFamily="34" charset="0"/>
              </a:rPr>
              <a:t>of </a:t>
            </a:r>
            <a:r>
              <a:rPr lang="en-US" altLang="en-US" sz="2800" b="1" dirty="0">
                <a:solidFill>
                  <a:srgbClr val="FFFF00"/>
                </a:solidFill>
                <a:latin typeface="Arial" pitchFamily="34" charset="0"/>
                <a:cs typeface="Arial" pitchFamily="34" charset="0"/>
              </a:rPr>
              <a:t>electromagnetism.</a:t>
            </a:r>
          </a:p>
        </p:txBody>
      </p:sp>
      <p:pic>
        <p:nvPicPr>
          <p:cNvPr id="3" name="Picture 2"/>
          <p:cNvPicPr>
            <a:picLocks noChangeAspect="1"/>
          </p:cNvPicPr>
          <p:nvPr/>
        </p:nvPicPr>
        <p:blipFill>
          <a:blip r:embed="rId2"/>
          <a:stretch>
            <a:fillRect/>
          </a:stretch>
        </p:blipFill>
        <p:spPr>
          <a:xfrm>
            <a:off x="3505200" y="3724907"/>
            <a:ext cx="2933166" cy="3034849"/>
          </a:xfrm>
          <a:prstGeom prst="rect">
            <a:avLst/>
          </a:prstGeom>
        </p:spPr>
      </p:pic>
    </p:spTree>
    <p:extLst>
      <p:ext uri="{BB962C8B-B14F-4D97-AF65-F5344CB8AC3E}">
        <p14:creationId xmlns:p14="http://schemas.microsoft.com/office/powerpoint/2010/main" val="261820107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746" name="Title 1"/>
          <p:cNvSpPr>
            <a:spLocks noGrp="1"/>
          </p:cNvSpPr>
          <p:nvPr>
            <p:ph type="title"/>
          </p:nvPr>
        </p:nvSpPr>
        <p:spPr/>
        <p:txBody>
          <a:bodyPr/>
          <a:lstStyle/>
          <a:p>
            <a:endParaRPr lang="en-US" smtClean="0"/>
          </a:p>
        </p:txBody>
      </p:sp>
      <p:sp>
        <p:nvSpPr>
          <p:cNvPr id="1439747" name="Content Placeholder 2"/>
          <p:cNvSpPr>
            <a:spLocks noGrp="1"/>
          </p:cNvSpPr>
          <p:nvPr>
            <p:ph idx="1"/>
          </p:nvPr>
        </p:nvSpPr>
        <p:spPr/>
        <p:txBody>
          <a:bodyPr/>
          <a:lstStyle/>
          <a:p>
            <a:endParaRPr lang="en-US"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pic>
        <p:nvPicPr>
          <p:cNvPr id="5" name="Picture 2" descr="http://l.yimg.com/bt/api/res/1.2/NWBCisBYsPxwihYMYQxjtA--/YXBwaWQ9eW5ld3NfbGVnbztxPTg1O3c9NjMw/http:/media.zenfs.com/en/blogs/technews/mw-630-ibm-brain-chip-isto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819" y="152401"/>
            <a:ext cx="748263" cy="457199"/>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http://images.tutorvista.com/cms/images/38/dispersion-of-white-ligh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950" y="3368799"/>
            <a:ext cx="466725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www.factmonster.com/images/ESCI122COLOUR005.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8962" y="3407229"/>
            <a:ext cx="2247570" cy="2247570"/>
          </a:xfrm>
          <a:prstGeom prst="rect">
            <a:avLst/>
          </a:prstGeom>
          <a:noFill/>
          <a:extLst>
            <a:ext uri="{909E8E84-426E-40DD-AFC4-6F175D3DCCD1}">
              <a14:hiddenFill xmlns:a14="http://schemas.microsoft.com/office/drawing/2010/main">
                <a:solidFill>
                  <a:srgbClr val="FFFFFF"/>
                </a:solidFill>
              </a14:hiddenFill>
            </a:ext>
          </a:extLst>
        </p:spPr>
      </p:pic>
      <p:pic>
        <p:nvPicPr>
          <p:cNvPr id="2048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1294" y="1600200"/>
            <a:ext cx="388620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flipH="1">
            <a:off x="6512241" y="1600200"/>
            <a:ext cx="230506" cy="13906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flipH="1">
            <a:off x="2686183" y="1587954"/>
            <a:ext cx="230506" cy="13906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197947" y="222179"/>
            <a:ext cx="4818948" cy="830997"/>
          </a:xfrm>
          <a:prstGeom prst="rect">
            <a:avLst/>
          </a:prstGeom>
        </p:spPr>
        <p:txBody>
          <a:bodyPr wrap="none">
            <a:spAutoFit/>
          </a:bodyPr>
          <a:lstStyle/>
          <a:p>
            <a:pPr algn="ctr"/>
            <a:r>
              <a:rPr lang="en-US" sz="2400" b="1" dirty="0" smtClean="0">
                <a:solidFill>
                  <a:srgbClr val="FFFF00"/>
                </a:solidFill>
                <a:latin typeface="Arial" pitchFamily="34" charset="0"/>
                <a:cs typeface="Arial" pitchFamily="34" charset="0"/>
              </a:rPr>
              <a:t>The Electromagnetic Spectrum:</a:t>
            </a:r>
          </a:p>
          <a:p>
            <a:pPr algn="ctr"/>
            <a:r>
              <a:rPr lang="en-US" sz="2400" b="1" dirty="0" smtClean="0">
                <a:solidFill>
                  <a:srgbClr val="FFFF00"/>
                </a:solidFill>
                <a:latin typeface="Arial" pitchFamily="34" charset="0"/>
                <a:cs typeface="Arial" pitchFamily="34" charset="0"/>
              </a:rPr>
              <a:t>Visible Light and Color</a:t>
            </a:r>
            <a:endParaRPr lang="en-US" sz="24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4180279406"/>
      </p:ext>
    </p:extLst>
  </p:cSld>
  <p:clrMapOvr>
    <a:masterClrMapping/>
  </p:clrMapOvr>
  <mc:AlternateContent xmlns:mc="http://schemas.openxmlformats.org/markup-compatibility/2006" xmlns:p14="http://schemas.microsoft.com/office/powerpoint/2010/main">
    <mc:Choice Requires="p14">
      <p:transition spd="slow" p14:dur="8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746" name="Title 1"/>
          <p:cNvSpPr>
            <a:spLocks noGrp="1"/>
          </p:cNvSpPr>
          <p:nvPr>
            <p:ph type="title"/>
          </p:nvPr>
        </p:nvSpPr>
        <p:spPr/>
        <p:txBody>
          <a:bodyPr/>
          <a:lstStyle/>
          <a:p>
            <a:endParaRPr lang="en-US" smtClean="0"/>
          </a:p>
        </p:txBody>
      </p:sp>
      <p:sp>
        <p:nvSpPr>
          <p:cNvPr id="1439747" name="Content Placeholder 2"/>
          <p:cNvSpPr>
            <a:spLocks noGrp="1"/>
          </p:cNvSpPr>
          <p:nvPr>
            <p:ph idx="1"/>
          </p:nvPr>
        </p:nvSpPr>
        <p:spPr/>
        <p:txBody>
          <a:bodyPr/>
          <a:lstStyle/>
          <a:p>
            <a:endParaRPr lang="en-US"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pic>
        <p:nvPicPr>
          <p:cNvPr id="5" name="Picture 2" descr="http://l.yimg.com/bt/api/res/1.2/NWBCisBYsPxwihYMYQxjtA--/YXBwaWQ9eW5ld3NfbGVnbztxPTg1O3c9NjMw/http:/media.zenfs.com/en/blogs/technews/mw-630-ibm-brain-chip-isto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819" y="152401"/>
            <a:ext cx="748263" cy="4571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0092" y="1371600"/>
            <a:ext cx="8847981" cy="4401205"/>
          </a:xfrm>
          <a:prstGeom prst="rect">
            <a:avLst/>
          </a:prstGeom>
        </p:spPr>
        <p:txBody>
          <a:bodyPr wrap="square">
            <a:spAutoFit/>
          </a:bodyPr>
          <a:lstStyle/>
          <a:p>
            <a:pPr>
              <a:spcBef>
                <a:spcPts val="1200"/>
              </a:spcBef>
              <a:spcAft>
                <a:spcPts val="1200"/>
              </a:spcAft>
            </a:pPr>
            <a:r>
              <a:rPr lang="en-US" sz="2400" b="1" dirty="0">
                <a:solidFill>
                  <a:schemeClr val="bg1"/>
                </a:solidFill>
                <a:latin typeface="Arial" pitchFamily="34" charset="0"/>
                <a:cs typeface="Arial" pitchFamily="34" charset="0"/>
              </a:rPr>
              <a:t>When the colors </a:t>
            </a:r>
            <a:r>
              <a:rPr lang="en-US" sz="2400" b="1" dirty="0">
                <a:solidFill>
                  <a:srgbClr val="00B050"/>
                </a:solidFill>
                <a:latin typeface="Arial" pitchFamily="34" charset="0"/>
                <a:cs typeface="Arial" pitchFamily="34" charset="0"/>
              </a:rPr>
              <a:t>green,</a:t>
            </a:r>
            <a:r>
              <a:rPr lang="en-US" sz="2400" b="1" dirty="0">
                <a:solidFill>
                  <a:schemeClr val="bg1"/>
                </a:solidFill>
                <a:latin typeface="Arial" pitchFamily="34" charset="0"/>
                <a:cs typeface="Arial" pitchFamily="34" charset="0"/>
              </a:rPr>
              <a:t> </a:t>
            </a:r>
            <a:r>
              <a:rPr lang="en-US" sz="2400" b="1" dirty="0">
                <a:solidFill>
                  <a:srgbClr val="FF0000"/>
                </a:solidFill>
                <a:latin typeface="Arial" pitchFamily="34" charset="0"/>
                <a:cs typeface="Arial" pitchFamily="34" charset="0"/>
              </a:rPr>
              <a:t>red,</a:t>
            </a:r>
            <a:r>
              <a:rPr lang="en-US" sz="2400" b="1" dirty="0">
                <a:solidFill>
                  <a:schemeClr val="bg1"/>
                </a:solidFill>
                <a:latin typeface="Arial" pitchFamily="34" charset="0"/>
                <a:cs typeface="Arial" pitchFamily="34" charset="0"/>
              </a:rPr>
              <a:t> and </a:t>
            </a:r>
            <a:r>
              <a:rPr lang="en-US" sz="2400" b="1" dirty="0">
                <a:solidFill>
                  <a:srgbClr val="00B0F0"/>
                </a:solidFill>
                <a:latin typeface="Arial" pitchFamily="34" charset="0"/>
                <a:cs typeface="Arial" pitchFamily="34" charset="0"/>
              </a:rPr>
              <a:t>blue</a:t>
            </a:r>
            <a:r>
              <a:rPr lang="en-US" sz="2400" b="1" dirty="0">
                <a:solidFill>
                  <a:schemeClr val="bg1"/>
                </a:solidFill>
                <a:latin typeface="Arial" pitchFamily="34" charset="0"/>
                <a:cs typeface="Arial" pitchFamily="34" charset="0"/>
              </a:rPr>
              <a:t> </a:t>
            </a:r>
            <a:r>
              <a:rPr lang="en-US" sz="2400" b="1" dirty="0" smtClean="0">
                <a:solidFill>
                  <a:schemeClr val="bg1"/>
                </a:solidFill>
                <a:latin typeface="Arial" pitchFamily="34" charset="0"/>
                <a:cs typeface="Arial" pitchFamily="34" charset="0"/>
              </a:rPr>
              <a:t>→ </a:t>
            </a:r>
            <a:r>
              <a:rPr lang="en-US" sz="2400" b="1" dirty="0">
                <a:solidFill>
                  <a:schemeClr val="bg1"/>
                </a:solidFill>
                <a:latin typeface="Arial" pitchFamily="34" charset="0"/>
                <a:cs typeface="Arial" pitchFamily="34" charset="0"/>
              </a:rPr>
              <a:t>turned on and </a:t>
            </a:r>
            <a:r>
              <a:rPr lang="en-US" sz="2400" b="1" dirty="0" smtClean="0">
                <a:solidFill>
                  <a:schemeClr val="bg1"/>
                </a:solidFill>
                <a:latin typeface="Arial" pitchFamily="34" charset="0"/>
                <a:cs typeface="Arial" pitchFamily="34" charset="0"/>
              </a:rPr>
              <a:t>off 	quickly </a:t>
            </a:r>
            <a:r>
              <a:rPr lang="en-US" sz="2400" b="1" dirty="0">
                <a:solidFill>
                  <a:schemeClr val="bg1"/>
                </a:solidFill>
                <a:latin typeface="Arial" pitchFamily="34" charset="0"/>
                <a:cs typeface="Arial" pitchFamily="34" charset="0"/>
              </a:rPr>
              <a:t>inside the </a:t>
            </a:r>
            <a:r>
              <a:rPr lang="en-US" sz="2400" b="1" i="1" dirty="0">
                <a:solidFill>
                  <a:schemeClr val="bg1"/>
                </a:solidFill>
                <a:latin typeface="Arial" pitchFamily="34" charset="0"/>
                <a:cs typeface="Arial" pitchFamily="34" charset="0"/>
              </a:rPr>
              <a:t>stationary</a:t>
            </a:r>
            <a:r>
              <a:rPr lang="en-US" sz="2400" b="1" dirty="0">
                <a:solidFill>
                  <a:schemeClr val="bg1"/>
                </a:solidFill>
                <a:latin typeface="Arial" pitchFamily="34" charset="0"/>
                <a:cs typeface="Arial" pitchFamily="34" charset="0"/>
              </a:rPr>
              <a:t> ball, the brain </a:t>
            </a:r>
            <a:r>
              <a:rPr lang="en-US" sz="2400" b="1" dirty="0" smtClean="0">
                <a:solidFill>
                  <a:schemeClr val="bg1"/>
                </a:solidFill>
                <a:latin typeface="Arial" pitchFamily="34" charset="0"/>
                <a:cs typeface="Arial" pitchFamily="34" charset="0"/>
              </a:rPr>
              <a:t>cannot 	process </a:t>
            </a:r>
            <a:r>
              <a:rPr lang="en-US" sz="2400" b="1" dirty="0">
                <a:solidFill>
                  <a:schemeClr val="bg1"/>
                </a:solidFill>
                <a:latin typeface="Arial" pitchFamily="34" charset="0"/>
                <a:cs typeface="Arial" pitchFamily="34" charset="0"/>
              </a:rPr>
              <a:t>the colors separately. </a:t>
            </a:r>
            <a:endParaRPr lang="en-US" sz="2400" b="1" dirty="0" smtClean="0">
              <a:solidFill>
                <a:schemeClr val="bg1"/>
              </a:solidFill>
              <a:latin typeface="Arial" pitchFamily="34" charset="0"/>
              <a:cs typeface="Arial" pitchFamily="34" charset="0"/>
            </a:endParaRPr>
          </a:p>
          <a:p>
            <a:pPr>
              <a:spcBef>
                <a:spcPts val="1200"/>
              </a:spcBef>
              <a:spcAft>
                <a:spcPts val="1200"/>
              </a:spcAft>
            </a:pPr>
            <a:r>
              <a:rPr lang="en-US" sz="2400" b="1" dirty="0" smtClean="0">
                <a:solidFill>
                  <a:schemeClr val="bg1"/>
                </a:solidFill>
                <a:latin typeface="Arial" pitchFamily="34" charset="0"/>
                <a:cs typeface="Arial" pitchFamily="34" charset="0"/>
              </a:rPr>
              <a:t>However</a:t>
            </a:r>
            <a:r>
              <a:rPr lang="en-US" sz="2400" b="1" dirty="0">
                <a:solidFill>
                  <a:schemeClr val="bg1"/>
                </a:solidFill>
                <a:latin typeface="Arial" pitchFamily="34" charset="0"/>
                <a:cs typeface="Arial" pitchFamily="34" charset="0"/>
              </a:rPr>
              <a:t>, if we </a:t>
            </a:r>
            <a:r>
              <a:rPr lang="en-US" sz="2400" b="1" dirty="0" smtClean="0">
                <a:solidFill>
                  <a:schemeClr val="bg1"/>
                </a:solidFill>
                <a:latin typeface="Arial" pitchFamily="34" charset="0"/>
                <a:cs typeface="Arial" pitchFamily="34" charset="0"/>
              </a:rPr>
              <a:t>twirl </a:t>
            </a:r>
            <a:r>
              <a:rPr lang="en-US" sz="2400" b="1" dirty="0">
                <a:solidFill>
                  <a:schemeClr val="bg1"/>
                </a:solidFill>
                <a:latin typeface="Arial" pitchFamily="34" charset="0"/>
                <a:cs typeface="Arial" pitchFamily="34" charset="0"/>
              </a:rPr>
              <a:t>the ball in space, then we can </a:t>
            </a:r>
            <a:r>
              <a:rPr lang="en-US" sz="2400" b="1" dirty="0" smtClean="0">
                <a:solidFill>
                  <a:schemeClr val="bg1"/>
                </a:solidFill>
                <a:latin typeface="Arial" pitchFamily="34" charset="0"/>
                <a:cs typeface="Arial" pitchFamily="34" charset="0"/>
              </a:rPr>
              <a:t>see the 	separate colors</a:t>
            </a:r>
            <a:r>
              <a:rPr lang="en-US" sz="2400" b="1" dirty="0" smtClean="0">
                <a:solidFill>
                  <a:srgbClr val="FFFF00"/>
                </a:solidFill>
                <a:latin typeface="Arial" pitchFamily="34" charset="0"/>
                <a:cs typeface="Arial" pitchFamily="34" charset="0"/>
              </a:rPr>
              <a:t> </a:t>
            </a:r>
            <a:r>
              <a:rPr lang="en-US" sz="2400" b="1" dirty="0">
                <a:solidFill>
                  <a:schemeClr val="bg1"/>
                </a:solidFill>
                <a:latin typeface="Arial" pitchFamily="34" charset="0"/>
                <a:cs typeface="Arial" pitchFamily="34" charset="0"/>
              </a:rPr>
              <a:t>as they </a:t>
            </a:r>
            <a:r>
              <a:rPr lang="en-US" sz="2400" b="1" dirty="0" smtClean="0">
                <a:solidFill>
                  <a:schemeClr val="bg1"/>
                </a:solidFill>
                <a:latin typeface="Arial" pitchFamily="34" charset="0"/>
                <a:cs typeface="Arial" pitchFamily="34" charset="0"/>
              </a:rPr>
              <a:t>pass </a:t>
            </a:r>
            <a:r>
              <a:rPr lang="en-US" sz="2400" b="1" dirty="0">
                <a:solidFill>
                  <a:schemeClr val="bg1"/>
                </a:solidFill>
                <a:latin typeface="Arial" pitchFamily="34" charset="0"/>
                <a:cs typeface="Arial" pitchFamily="34" charset="0"/>
              </a:rPr>
              <a:t>through a </a:t>
            </a:r>
            <a:r>
              <a:rPr lang="en-US" sz="2400" b="1" i="1" dirty="0">
                <a:solidFill>
                  <a:srgbClr val="FFFF00"/>
                </a:solidFill>
                <a:latin typeface="Arial" pitchFamily="34" charset="0"/>
                <a:cs typeface="Arial" pitchFamily="34" charset="0"/>
              </a:rPr>
              <a:t>6 to 12 inch </a:t>
            </a:r>
            <a:r>
              <a:rPr lang="en-US" sz="2400" b="1" i="1" dirty="0" smtClean="0">
                <a:solidFill>
                  <a:srgbClr val="FFFF00"/>
                </a:solidFill>
                <a:latin typeface="Arial" pitchFamily="34" charset="0"/>
                <a:cs typeface="Arial" pitchFamily="34" charset="0"/>
              </a:rPr>
              <a:t>	space</a:t>
            </a:r>
            <a:r>
              <a:rPr lang="en-US" sz="2400" b="1" dirty="0" smtClean="0">
                <a:solidFill>
                  <a:srgbClr val="FFFF00"/>
                </a:solidFill>
                <a:latin typeface="Arial" pitchFamily="34" charset="0"/>
                <a:cs typeface="Arial" pitchFamily="34" charset="0"/>
              </a:rPr>
              <a:t> </a:t>
            </a:r>
            <a:r>
              <a:rPr lang="en-US" sz="2400" b="1" dirty="0" smtClean="0">
                <a:solidFill>
                  <a:schemeClr val="bg1"/>
                </a:solidFill>
                <a:latin typeface="Arial" pitchFamily="34" charset="0"/>
                <a:cs typeface="Arial" pitchFamily="34" charset="0"/>
              </a:rPr>
              <a:t>on the circumference of the circle, </a:t>
            </a:r>
            <a:r>
              <a:rPr lang="en-US" sz="2400" b="1" dirty="0">
                <a:solidFill>
                  <a:schemeClr val="bg1"/>
                </a:solidFill>
                <a:latin typeface="Arial" pitchFamily="34" charset="0"/>
                <a:cs typeface="Arial" pitchFamily="34" charset="0"/>
              </a:rPr>
              <a:t>as </a:t>
            </a:r>
            <a:r>
              <a:rPr lang="en-US" sz="2400" b="1" dirty="0" smtClean="0">
                <a:solidFill>
                  <a:schemeClr val="bg1"/>
                </a:solidFill>
                <a:latin typeface="Arial" pitchFamily="34" charset="0"/>
                <a:cs typeface="Arial" pitchFamily="34" charset="0"/>
              </a:rPr>
              <a:t>the ball 	turns </a:t>
            </a:r>
            <a:r>
              <a:rPr lang="en-US" sz="2400" b="1" i="1" dirty="0" smtClean="0">
                <a:solidFill>
                  <a:schemeClr val="bg1"/>
                </a:solidFill>
                <a:latin typeface="Arial" pitchFamily="34" charset="0"/>
                <a:cs typeface="Arial" pitchFamily="34" charset="0"/>
              </a:rPr>
              <a:t>off</a:t>
            </a:r>
            <a:r>
              <a:rPr lang="en-US" sz="2400" b="1" dirty="0" smtClean="0">
                <a:solidFill>
                  <a:schemeClr val="bg1"/>
                </a:solidFill>
                <a:latin typeface="Arial" pitchFamily="34" charset="0"/>
                <a:cs typeface="Arial" pitchFamily="34" charset="0"/>
              </a:rPr>
              <a:t> one color and turns </a:t>
            </a:r>
            <a:r>
              <a:rPr lang="en-US" sz="2400" b="1" i="1" dirty="0" smtClean="0">
                <a:solidFill>
                  <a:schemeClr val="bg1"/>
                </a:solidFill>
                <a:latin typeface="Arial" pitchFamily="34" charset="0"/>
                <a:cs typeface="Arial" pitchFamily="34" charset="0"/>
              </a:rPr>
              <a:t>on</a:t>
            </a:r>
            <a:r>
              <a:rPr lang="en-US" sz="2400" b="1" dirty="0" smtClean="0">
                <a:solidFill>
                  <a:schemeClr val="bg1"/>
                </a:solidFill>
                <a:latin typeface="Arial" pitchFamily="34" charset="0"/>
                <a:cs typeface="Arial" pitchFamily="34" charset="0"/>
              </a:rPr>
              <a:t> another color. </a:t>
            </a:r>
          </a:p>
          <a:p>
            <a:pPr>
              <a:spcBef>
                <a:spcPts val="1200"/>
              </a:spcBef>
              <a:spcAft>
                <a:spcPts val="1200"/>
              </a:spcAft>
            </a:pPr>
            <a:r>
              <a:rPr lang="en-US" sz="2400" b="1" dirty="0" smtClean="0">
                <a:solidFill>
                  <a:schemeClr val="bg1"/>
                </a:solidFill>
                <a:latin typeface="Arial" pitchFamily="34" charset="0"/>
                <a:cs typeface="Arial" pitchFamily="34" charset="0"/>
              </a:rPr>
              <a:t>In </a:t>
            </a:r>
            <a:r>
              <a:rPr lang="en-US" sz="2400" b="1" dirty="0">
                <a:solidFill>
                  <a:schemeClr val="bg1"/>
                </a:solidFill>
                <a:latin typeface="Arial" pitchFamily="34" charset="0"/>
                <a:cs typeface="Arial" pitchFamily="34" charset="0"/>
              </a:rPr>
              <a:t>doing so, the brain as enough </a:t>
            </a:r>
            <a:r>
              <a:rPr lang="en-US" sz="2400" b="1" dirty="0" smtClean="0">
                <a:solidFill>
                  <a:schemeClr val="bg1"/>
                </a:solidFill>
                <a:latin typeface="Arial" pitchFamily="34" charset="0"/>
                <a:cs typeface="Arial" pitchFamily="34" charset="0"/>
              </a:rPr>
              <a:t>time </a:t>
            </a:r>
            <a:r>
              <a:rPr lang="en-US" sz="2400" b="1" dirty="0">
                <a:solidFill>
                  <a:schemeClr val="bg1"/>
                </a:solidFill>
                <a:latin typeface="Arial" pitchFamily="34" charset="0"/>
                <a:cs typeface="Arial" pitchFamily="34" charset="0"/>
              </a:rPr>
              <a:t>to process each color </a:t>
            </a:r>
            <a:r>
              <a:rPr lang="en-US" sz="2400" b="1" dirty="0" smtClean="0">
                <a:solidFill>
                  <a:schemeClr val="bg1"/>
                </a:solidFill>
                <a:latin typeface="Arial" pitchFamily="34" charset="0"/>
                <a:cs typeface="Arial" pitchFamily="34" charset="0"/>
              </a:rPr>
              <a:t>	independently, </a:t>
            </a:r>
            <a:r>
              <a:rPr lang="en-US" sz="2400" b="1" dirty="0">
                <a:solidFill>
                  <a:schemeClr val="bg1"/>
                </a:solidFill>
                <a:latin typeface="Arial" pitchFamily="34" charset="0"/>
                <a:cs typeface="Arial" pitchFamily="34" charset="0"/>
              </a:rPr>
              <a:t>but only within their own </a:t>
            </a:r>
            <a:r>
              <a:rPr lang="en-US" sz="2400" b="1" dirty="0" smtClean="0">
                <a:solidFill>
                  <a:schemeClr val="bg1"/>
                </a:solidFill>
                <a:latin typeface="Arial" pitchFamily="34" charset="0"/>
                <a:cs typeface="Arial" pitchFamily="34" charset="0"/>
              </a:rPr>
              <a:t>6-12 	inches of </a:t>
            </a:r>
            <a:r>
              <a:rPr lang="en-US" sz="2400" b="1" u="sng" dirty="0" smtClean="0">
                <a:solidFill>
                  <a:srgbClr val="00B0F0"/>
                </a:solidFill>
                <a:latin typeface="Arial" pitchFamily="34" charset="0"/>
                <a:cs typeface="Arial" pitchFamily="34" charset="0"/>
              </a:rPr>
              <a:t>space</a:t>
            </a:r>
            <a:r>
              <a:rPr lang="en-US" sz="2400" b="1" dirty="0" smtClean="0">
                <a:solidFill>
                  <a:schemeClr val="bg1"/>
                </a:solidFill>
                <a:latin typeface="Arial" pitchFamily="34" charset="0"/>
                <a:cs typeface="Arial" pitchFamily="34" charset="0"/>
              </a:rPr>
              <a:t> on </a:t>
            </a:r>
            <a:r>
              <a:rPr lang="en-US" sz="2400" b="1" dirty="0">
                <a:solidFill>
                  <a:schemeClr val="bg1"/>
                </a:solidFill>
                <a:latin typeface="Arial" pitchFamily="34" charset="0"/>
                <a:cs typeface="Arial" pitchFamily="34" charset="0"/>
              </a:rPr>
              <a:t>the circle </a:t>
            </a:r>
            <a:r>
              <a:rPr lang="en-US" sz="2400" b="1" dirty="0" smtClean="0">
                <a:solidFill>
                  <a:schemeClr val="bg1"/>
                </a:solidFill>
                <a:latin typeface="Arial" pitchFamily="34" charset="0"/>
                <a:cs typeface="Arial" pitchFamily="34" charset="0"/>
              </a:rPr>
              <a:t>as the ball is rotated.</a:t>
            </a:r>
            <a:endParaRPr lang="en-US" sz="2400" b="1" dirty="0">
              <a:solidFill>
                <a:schemeClr val="bg1"/>
              </a:solidFill>
              <a:latin typeface="Arial" pitchFamily="34" charset="0"/>
              <a:cs typeface="Arial" pitchFamily="34" charset="0"/>
            </a:endParaRPr>
          </a:p>
        </p:txBody>
      </p:sp>
      <p:sp>
        <p:nvSpPr>
          <p:cNvPr id="3" name="Rectangle 2"/>
          <p:cNvSpPr/>
          <p:nvPr/>
        </p:nvSpPr>
        <p:spPr>
          <a:xfrm>
            <a:off x="1981200" y="347990"/>
            <a:ext cx="5862374" cy="523220"/>
          </a:xfrm>
          <a:prstGeom prst="rect">
            <a:avLst/>
          </a:prstGeom>
        </p:spPr>
        <p:txBody>
          <a:bodyPr wrap="none">
            <a:spAutoFit/>
          </a:bodyPr>
          <a:lstStyle/>
          <a:p>
            <a:r>
              <a:rPr lang="en-US" sz="2800" b="1" dirty="0" smtClean="0">
                <a:solidFill>
                  <a:srgbClr val="FFFF00"/>
                </a:solidFill>
                <a:latin typeface="Arial" pitchFamily="34" charset="0"/>
                <a:cs typeface="Arial" pitchFamily="34" charset="0"/>
              </a:rPr>
              <a:t>Time and Space/Vision in Space</a:t>
            </a:r>
            <a:endParaRPr lang="en-US" sz="2800" dirty="0">
              <a:solidFill>
                <a:srgbClr val="FFFF00"/>
              </a:solidFill>
            </a:endParaRPr>
          </a:p>
        </p:txBody>
      </p:sp>
    </p:spTree>
    <p:extLst>
      <p:ext uri="{BB962C8B-B14F-4D97-AF65-F5344CB8AC3E}">
        <p14:creationId xmlns:p14="http://schemas.microsoft.com/office/powerpoint/2010/main" val="727438988"/>
      </p:ext>
    </p:extLst>
  </p:cSld>
  <p:clrMapOvr>
    <a:masterClrMapping/>
  </p:clrMapOvr>
  <mc:AlternateContent xmlns:mc="http://schemas.openxmlformats.org/markup-compatibility/2006" xmlns:p14="http://schemas.microsoft.com/office/powerpoint/2010/main">
    <mc:Choice Requires="p14">
      <p:transition spd="slow" p14:dur="8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dirty="0" smtClean="0"/>
          </a:p>
        </p:txBody>
      </p:sp>
      <p:sp>
        <p:nvSpPr>
          <p:cNvPr id="8195" name="Content Placeholder 2"/>
          <p:cNvSpPr>
            <a:spLocks noGrp="1"/>
          </p:cNvSpPr>
          <p:nvPr>
            <p:ph idx="1"/>
          </p:nvPr>
        </p:nvSpPr>
        <p:spPr/>
        <p:txBody>
          <a:bodyPr/>
          <a:lstStyle/>
          <a:p>
            <a:endParaRPr lang="en-US" dirty="0"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8198" name="Rectangle 6"/>
          <p:cNvSpPr>
            <a:spLocks noChangeArrowheads="1"/>
          </p:cNvSpPr>
          <p:nvPr/>
        </p:nvSpPr>
        <p:spPr bwMode="auto">
          <a:xfrm>
            <a:off x="3048000" y="2590800"/>
            <a:ext cx="3657600" cy="1600200"/>
          </a:xfrm>
          <a:prstGeom prst="rect">
            <a:avLst/>
          </a:prstGeom>
          <a:solidFill>
            <a:schemeClr val="tx1"/>
          </a:solidFill>
          <a:ln w="9525" algn="ctr">
            <a:solidFill>
              <a:schemeClr val="tx1"/>
            </a:solidFill>
            <a:round/>
            <a:headEnd/>
            <a:tailEnd/>
          </a:ln>
        </p:spPr>
        <p:txBody>
          <a:bodyPr/>
          <a:lstStyle/>
          <a:p>
            <a:pPr algn="ctr"/>
            <a:endParaRPr lang="en-US" dirty="0">
              <a:latin typeface="Arial" panose="020B0604020202020204" pitchFamily="34"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234848" cy="490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__storage_emulated_0__EmailTempImage_3266278815132320160504_214857_jpg@se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1057274"/>
            <a:ext cx="7315200" cy="41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90600" y="990600"/>
            <a:ext cx="7391400" cy="1600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35000" y="3962400"/>
            <a:ext cx="7975600" cy="1600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733652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2"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3556" name="Picture 3" descr="http://www.braintrust.org.uk/graphics/brain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188" y="228600"/>
            <a:ext cx="6207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40544" y="1752600"/>
            <a:ext cx="8146256" cy="2185214"/>
          </a:xfrm>
          <a:prstGeom prst="rect">
            <a:avLst/>
          </a:prstGeom>
        </p:spPr>
        <p:txBody>
          <a:bodyPr wrap="square">
            <a:spAutoFit/>
          </a:bodyPr>
          <a:lstStyle/>
          <a:p>
            <a:pPr algn="ctr"/>
            <a:r>
              <a:rPr lang="en-US" sz="4400" b="1" dirty="0" smtClean="0">
                <a:solidFill>
                  <a:srgbClr val="FFFF00"/>
                </a:solidFill>
                <a:latin typeface="Arial" pitchFamily="34" charset="0"/>
                <a:cs typeface="Arial" pitchFamily="34" charset="0"/>
              </a:rPr>
              <a:t>Exploring and Poking at</a:t>
            </a:r>
          </a:p>
          <a:p>
            <a:pPr algn="ctr"/>
            <a:r>
              <a:rPr lang="en-US" sz="4400" b="1" dirty="0" smtClean="0">
                <a:solidFill>
                  <a:srgbClr val="FFFF00"/>
                </a:solidFill>
                <a:latin typeface="Arial" pitchFamily="34" charset="0"/>
                <a:cs typeface="Arial" pitchFamily="34" charset="0"/>
              </a:rPr>
              <a:t> </a:t>
            </a:r>
          </a:p>
          <a:p>
            <a:pPr algn="ctr"/>
            <a:r>
              <a:rPr lang="en-US" sz="4800" b="1" dirty="0" smtClean="0">
                <a:solidFill>
                  <a:srgbClr val="FFFF00"/>
                </a:solidFill>
                <a:latin typeface="Arial" pitchFamily="34" charset="0"/>
                <a:cs typeface="Arial" pitchFamily="34" charset="0"/>
              </a:rPr>
              <a:t>Gravity</a:t>
            </a:r>
          </a:p>
        </p:txBody>
      </p:sp>
    </p:spTree>
    <p:extLst>
      <p:ext uri="{BB962C8B-B14F-4D97-AF65-F5344CB8AC3E}">
        <p14:creationId xmlns:p14="http://schemas.microsoft.com/office/powerpoint/2010/main" val="32238128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42900" y="1447800"/>
            <a:ext cx="8572500" cy="4431983"/>
          </a:xfrm>
          <a:prstGeom prst="rect">
            <a:avLst/>
          </a:prstGeom>
        </p:spPr>
        <p:txBody>
          <a:bodyPr wrap="square">
            <a:spAutoFit/>
          </a:bodyPr>
          <a:lstStyle/>
          <a:p>
            <a:pPr>
              <a:spcBef>
                <a:spcPts val="600"/>
              </a:spcBef>
              <a:spcAft>
                <a:spcPts val="1200"/>
              </a:spcAft>
            </a:pPr>
            <a:r>
              <a:rPr lang="en-US" sz="2800" b="1" dirty="0" err="1" smtClean="0">
                <a:solidFill>
                  <a:schemeClr val="bg1"/>
                </a:solidFill>
                <a:latin typeface="Arial" pitchFamily="34" charset="0"/>
                <a:cs typeface="Arial" pitchFamily="34" charset="0"/>
              </a:rPr>
              <a:t>Najjar</a:t>
            </a:r>
            <a:r>
              <a:rPr lang="en-US" sz="2800" b="1" dirty="0" smtClean="0">
                <a:solidFill>
                  <a:schemeClr val="bg1"/>
                </a:solidFill>
                <a:latin typeface="Arial" pitchFamily="34" charset="0"/>
                <a:cs typeface="Arial" pitchFamily="34" charset="0"/>
              </a:rPr>
              <a:t>: Students have </a:t>
            </a:r>
            <a:r>
              <a:rPr lang="en-US" sz="2800" b="1" dirty="0" smtClean="0">
                <a:solidFill>
                  <a:srgbClr val="00B0F0"/>
                </a:solidFill>
                <a:latin typeface="Arial" pitchFamily="34" charset="0"/>
                <a:cs typeface="Arial" pitchFamily="34" charset="0"/>
              </a:rPr>
              <a:t>3X </a:t>
            </a:r>
            <a:r>
              <a:rPr lang="en-US" sz="2800" b="1" dirty="0" smtClean="0">
                <a:solidFill>
                  <a:schemeClr val="bg1"/>
                </a:solidFill>
                <a:latin typeface="Arial" pitchFamily="34" charset="0"/>
                <a:cs typeface="Arial" pitchFamily="34" charset="0"/>
              </a:rPr>
              <a:t>better </a:t>
            </a:r>
            <a:r>
              <a:rPr lang="en-US" sz="2800" b="1" dirty="0">
                <a:solidFill>
                  <a:schemeClr val="bg1"/>
                </a:solidFill>
                <a:latin typeface="Arial" pitchFamily="34" charset="0"/>
                <a:cs typeface="Arial" pitchFamily="34" charset="0"/>
              </a:rPr>
              <a:t>recall of </a:t>
            </a:r>
            <a:r>
              <a:rPr lang="en-US" sz="2800" b="1" i="1" dirty="0">
                <a:solidFill>
                  <a:srgbClr val="00B0F0"/>
                </a:solidFill>
                <a:latin typeface="Arial" pitchFamily="34" charset="0"/>
                <a:cs typeface="Arial" pitchFamily="34" charset="0"/>
              </a:rPr>
              <a:t>visual </a:t>
            </a:r>
            <a:r>
              <a:rPr lang="en-US" sz="2800" b="1" dirty="0" smtClean="0">
                <a:solidFill>
                  <a:srgbClr val="00B0F0"/>
                </a:solidFill>
                <a:latin typeface="Arial" pitchFamily="34" charset="0"/>
                <a:cs typeface="Arial" pitchFamily="34" charset="0"/>
              </a:rPr>
              <a:t>	</a:t>
            </a:r>
            <a:r>
              <a:rPr lang="en-US" sz="2800" b="1" dirty="0" smtClean="0">
                <a:solidFill>
                  <a:schemeClr val="bg1"/>
                </a:solidFill>
                <a:latin typeface="Arial" pitchFamily="34" charset="0"/>
                <a:cs typeface="Arial" pitchFamily="34" charset="0"/>
              </a:rPr>
              <a:t>information </a:t>
            </a:r>
            <a:r>
              <a:rPr lang="en-US" sz="2800" b="1" dirty="0">
                <a:solidFill>
                  <a:schemeClr val="bg1"/>
                </a:solidFill>
                <a:latin typeface="Arial" pitchFamily="34" charset="0"/>
                <a:cs typeface="Arial" pitchFamily="34" charset="0"/>
              </a:rPr>
              <a:t>over </a:t>
            </a:r>
            <a:r>
              <a:rPr lang="en-US" sz="2800" b="1" i="1" dirty="0">
                <a:solidFill>
                  <a:srgbClr val="00B0F0"/>
                </a:solidFill>
                <a:latin typeface="Arial" pitchFamily="34" charset="0"/>
                <a:cs typeface="Arial" pitchFamily="34" charset="0"/>
              </a:rPr>
              <a:t>oral </a:t>
            </a:r>
            <a:r>
              <a:rPr lang="en-US" sz="2800" b="1" dirty="0" smtClean="0">
                <a:solidFill>
                  <a:schemeClr val="bg1"/>
                </a:solidFill>
                <a:latin typeface="Arial" pitchFamily="34" charset="0"/>
                <a:cs typeface="Arial" pitchFamily="34" charset="0"/>
              </a:rPr>
              <a:t>information</a:t>
            </a:r>
            <a:r>
              <a:rPr lang="en-US" sz="2800" b="1" dirty="0">
                <a:solidFill>
                  <a:schemeClr val="bg1"/>
                </a:solidFill>
                <a:latin typeface="Arial" pitchFamily="34" charset="0"/>
                <a:cs typeface="Arial" pitchFamily="34" charset="0"/>
              </a:rPr>
              <a:t>, </a:t>
            </a:r>
            <a:r>
              <a:rPr lang="en-US" sz="2800" b="1" dirty="0" smtClean="0">
                <a:solidFill>
                  <a:schemeClr val="bg1"/>
                </a:solidFill>
                <a:latin typeface="Arial" pitchFamily="34" charset="0"/>
                <a:cs typeface="Arial" pitchFamily="34" charset="0"/>
              </a:rPr>
              <a:t>but </a:t>
            </a:r>
            <a:r>
              <a:rPr lang="en-US" sz="2800" b="1" u="sng" dirty="0" smtClean="0">
                <a:solidFill>
                  <a:srgbClr val="00B0F0"/>
                </a:solidFill>
                <a:latin typeface="Arial" pitchFamily="34" charset="0"/>
                <a:cs typeface="Arial" pitchFamily="34" charset="0"/>
              </a:rPr>
              <a:t>6X</a:t>
            </a:r>
            <a:r>
              <a:rPr lang="en-US" sz="2800" b="1" dirty="0" smtClean="0">
                <a:solidFill>
                  <a:schemeClr val="bg1"/>
                </a:solidFill>
                <a:latin typeface="Arial" pitchFamily="34" charset="0"/>
                <a:cs typeface="Arial" pitchFamily="34" charset="0"/>
              </a:rPr>
              <a:t> 	better recall when content is </a:t>
            </a:r>
            <a:r>
              <a:rPr lang="en-US" sz="2800" b="1" dirty="0">
                <a:solidFill>
                  <a:schemeClr val="bg1"/>
                </a:solidFill>
                <a:latin typeface="Arial" pitchFamily="34" charset="0"/>
                <a:cs typeface="Arial" pitchFamily="34" charset="0"/>
              </a:rPr>
              <a:t>presented </a:t>
            </a:r>
            <a:r>
              <a:rPr lang="en-US" sz="2800" b="1" dirty="0" smtClean="0">
                <a:solidFill>
                  <a:schemeClr val="bg1"/>
                </a:solidFill>
                <a:latin typeface="Arial" pitchFamily="34" charset="0"/>
                <a:cs typeface="Arial" pitchFamily="34" charset="0"/>
              </a:rPr>
              <a:t>	</a:t>
            </a:r>
            <a:r>
              <a:rPr lang="en-US" sz="2800" b="1" dirty="0" smtClean="0">
                <a:solidFill>
                  <a:srgbClr val="00B0F0"/>
                </a:solidFill>
                <a:latin typeface="Arial" pitchFamily="34" charset="0"/>
                <a:cs typeface="Arial" pitchFamily="34" charset="0"/>
              </a:rPr>
              <a:t>using </a:t>
            </a:r>
            <a:r>
              <a:rPr lang="en-US" sz="2800" b="1" i="1" dirty="0" smtClean="0">
                <a:solidFill>
                  <a:srgbClr val="00B0F0"/>
                </a:solidFill>
                <a:latin typeface="Arial" pitchFamily="34" charset="0"/>
                <a:cs typeface="Arial" pitchFamily="34" charset="0"/>
              </a:rPr>
              <a:t>both</a:t>
            </a:r>
            <a:r>
              <a:rPr lang="en-US" sz="2800" b="1" dirty="0" smtClean="0">
                <a:solidFill>
                  <a:srgbClr val="00B0F0"/>
                </a:solidFill>
                <a:latin typeface="Arial" pitchFamily="34" charset="0"/>
                <a:cs typeface="Arial" pitchFamily="34" charset="0"/>
              </a:rPr>
              <a:t> </a:t>
            </a:r>
            <a:r>
              <a:rPr lang="en-US" sz="2800" b="1" dirty="0">
                <a:solidFill>
                  <a:srgbClr val="00B0F0"/>
                </a:solidFill>
                <a:latin typeface="Arial" pitchFamily="34" charset="0"/>
                <a:cs typeface="Arial" pitchFamily="34" charset="0"/>
              </a:rPr>
              <a:t>oral and visual </a:t>
            </a:r>
            <a:r>
              <a:rPr lang="en-US" sz="2800" b="1" dirty="0" smtClean="0">
                <a:solidFill>
                  <a:srgbClr val="00B0F0"/>
                </a:solidFill>
                <a:latin typeface="Arial" pitchFamily="34" charset="0"/>
                <a:cs typeface="Arial" pitchFamily="34" charset="0"/>
              </a:rPr>
              <a:t>information </a:t>
            </a:r>
            <a:r>
              <a:rPr lang="en-US" sz="2800" b="1" dirty="0" smtClean="0">
                <a:solidFill>
                  <a:schemeClr val="bg1"/>
                </a:solidFill>
                <a:latin typeface="Arial" pitchFamily="34" charset="0"/>
                <a:cs typeface="Arial" pitchFamily="34" charset="0"/>
              </a:rPr>
              <a:t> 	</a:t>
            </a:r>
            <a:r>
              <a:rPr lang="en-US" sz="2800" b="1" i="1" dirty="0" smtClean="0">
                <a:solidFill>
                  <a:schemeClr val="bg1"/>
                </a:solidFill>
                <a:latin typeface="Arial" pitchFamily="34" charset="0"/>
                <a:cs typeface="Arial" pitchFamily="34" charset="0"/>
              </a:rPr>
              <a:t>simultaneously.</a:t>
            </a:r>
            <a:r>
              <a:rPr lang="en-US" sz="2800" b="1" dirty="0" smtClean="0">
                <a:solidFill>
                  <a:schemeClr val="bg1"/>
                </a:solidFill>
                <a:latin typeface="Arial" pitchFamily="34" charset="0"/>
                <a:cs typeface="Arial" pitchFamily="34" charset="0"/>
              </a:rPr>
              <a:t> (↑ movement) </a:t>
            </a:r>
          </a:p>
          <a:p>
            <a:pPr>
              <a:spcBef>
                <a:spcPts val="600"/>
              </a:spcBef>
              <a:spcAft>
                <a:spcPts val="1200"/>
              </a:spcAft>
            </a:pPr>
            <a:r>
              <a:rPr lang="en-US" sz="2800" b="1" dirty="0" smtClean="0">
                <a:solidFill>
                  <a:schemeClr val="bg1"/>
                </a:solidFill>
                <a:latin typeface="Arial" pitchFamily="34" charset="0"/>
                <a:cs typeface="Arial" pitchFamily="34" charset="0"/>
              </a:rPr>
              <a:t>Students </a:t>
            </a:r>
            <a:r>
              <a:rPr lang="en-US" sz="2800" b="1" dirty="0">
                <a:solidFill>
                  <a:schemeClr val="bg1"/>
                </a:solidFill>
                <a:latin typeface="Arial" pitchFamily="34" charset="0"/>
                <a:cs typeface="Arial" pitchFamily="34" charset="0"/>
              </a:rPr>
              <a:t>who </a:t>
            </a:r>
            <a:r>
              <a:rPr lang="en-US" sz="2800" b="1" i="1" dirty="0">
                <a:solidFill>
                  <a:schemeClr val="bg1"/>
                </a:solidFill>
                <a:latin typeface="Arial" pitchFamily="34" charset="0"/>
                <a:cs typeface="Arial" pitchFamily="34" charset="0"/>
              </a:rPr>
              <a:t>hear</a:t>
            </a:r>
            <a:r>
              <a:rPr lang="en-US" sz="2800" b="1" dirty="0">
                <a:solidFill>
                  <a:schemeClr val="bg1"/>
                </a:solidFill>
                <a:latin typeface="Arial" pitchFamily="34" charset="0"/>
                <a:cs typeface="Arial" pitchFamily="34" charset="0"/>
              </a:rPr>
              <a:t> </a:t>
            </a:r>
            <a:r>
              <a:rPr lang="en-US" sz="2800" b="1" dirty="0" smtClean="0">
                <a:solidFill>
                  <a:schemeClr val="bg1"/>
                </a:solidFill>
                <a:latin typeface="Arial" pitchFamily="34" charset="0"/>
                <a:cs typeface="Arial" pitchFamily="34" charset="0"/>
              </a:rPr>
              <a:t>information</a:t>
            </a:r>
            <a:r>
              <a:rPr lang="en-US" sz="2800" b="1" dirty="0">
                <a:solidFill>
                  <a:schemeClr val="bg1"/>
                </a:solidFill>
                <a:latin typeface="Arial" pitchFamily="34" charset="0"/>
                <a:cs typeface="Arial" pitchFamily="34" charset="0"/>
              </a:rPr>
              <a:t>, will </a:t>
            </a:r>
            <a:r>
              <a:rPr lang="en-US" sz="2800" b="1" dirty="0" smtClean="0">
                <a:solidFill>
                  <a:schemeClr val="bg1"/>
                </a:solidFill>
                <a:latin typeface="Arial" pitchFamily="34" charset="0"/>
                <a:cs typeface="Arial" pitchFamily="34" charset="0"/>
              </a:rPr>
              <a:t>remember 	</a:t>
            </a:r>
            <a:r>
              <a:rPr lang="en-US" sz="2800" b="1" dirty="0" smtClean="0">
                <a:solidFill>
                  <a:srgbClr val="00B0F0"/>
                </a:solidFill>
                <a:latin typeface="Arial" pitchFamily="34" charset="0"/>
                <a:cs typeface="Arial" pitchFamily="34" charset="0"/>
              </a:rPr>
              <a:t>10</a:t>
            </a:r>
            <a:r>
              <a:rPr lang="en-US" sz="2800" b="1" dirty="0">
                <a:solidFill>
                  <a:srgbClr val="00B0F0"/>
                </a:solidFill>
                <a:latin typeface="Arial" pitchFamily="34" charset="0"/>
                <a:cs typeface="Arial" pitchFamily="34" charset="0"/>
              </a:rPr>
              <a:t>%</a:t>
            </a:r>
            <a:r>
              <a:rPr lang="en-US" sz="2800" b="1" dirty="0">
                <a:solidFill>
                  <a:schemeClr val="bg1"/>
                </a:solidFill>
                <a:latin typeface="Arial" pitchFamily="34" charset="0"/>
                <a:cs typeface="Arial" pitchFamily="34" charset="0"/>
              </a:rPr>
              <a:t> three days later. </a:t>
            </a:r>
            <a:r>
              <a:rPr lang="en-US" sz="2800" b="1" dirty="0" smtClean="0">
                <a:solidFill>
                  <a:schemeClr val="bg1"/>
                </a:solidFill>
                <a:latin typeface="Arial" pitchFamily="34" charset="0"/>
                <a:cs typeface="Arial" pitchFamily="34" charset="0"/>
              </a:rPr>
              <a:t>By </a:t>
            </a:r>
            <a:r>
              <a:rPr lang="en-US" sz="2800" b="1" dirty="0">
                <a:solidFill>
                  <a:srgbClr val="00B0F0"/>
                </a:solidFill>
                <a:latin typeface="Arial" pitchFamily="34" charset="0"/>
                <a:cs typeface="Arial" pitchFamily="34" charset="0"/>
              </a:rPr>
              <a:t>a</a:t>
            </a:r>
            <a:r>
              <a:rPr lang="en-US" sz="2800" b="1" dirty="0" smtClean="0">
                <a:solidFill>
                  <a:srgbClr val="00B0F0"/>
                </a:solidFill>
                <a:latin typeface="Arial" pitchFamily="34" charset="0"/>
                <a:cs typeface="Arial" pitchFamily="34" charset="0"/>
              </a:rPr>
              <a:t>dding a picture(s),</a:t>
            </a:r>
            <a:r>
              <a:rPr lang="en-US" sz="2800" b="1" dirty="0" smtClean="0">
                <a:solidFill>
                  <a:schemeClr val="bg1"/>
                </a:solidFill>
                <a:latin typeface="Arial" pitchFamily="34" charset="0"/>
                <a:cs typeface="Arial" pitchFamily="34" charset="0"/>
              </a:rPr>
              <a:t> 	they </a:t>
            </a:r>
            <a:r>
              <a:rPr lang="en-US" sz="2800" b="1" dirty="0">
                <a:solidFill>
                  <a:schemeClr val="bg1"/>
                </a:solidFill>
                <a:latin typeface="Arial" pitchFamily="34" charset="0"/>
                <a:cs typeface="Arial" pitchFamily="34" charset="0"/>
              </a:rPr>
              <a:t>will remembered </a:t>
            </a:r>
            <a:r>
              <a:rPr lang="en-US" sz="2800" b="1" u="sng" dirty="0">
                <a:solidFill>
                  <a:srgbClr val="00B0F0"/>
                </a:solidFill>
                <a:latin typeface="Arial" pitchFamily="34" charset="0"/>
                <a:cs typeface="Arial" pitchFamily="34" charset="0"/>
              </a:rPr>
              <a:t>65</a:t>
            </a:r>
            <a:r>
              <a:rPr lang="en-US" sz="2800" b="1" u="sng" dirty="0" smtClean="0">
                <a:solidFill>
                  <a:srgbClr val="00B0F0"/>
                </a:solidFill>
                <a:latin typeface="Arial" pitchFamily="34" charset="0"/>
                <a:cs typeface="Arial" pitchFamily="34" charset="0"/>
              </a:rPr>
              <a:t>%</a:t>
            </a:r>
            <a:r>
              <a:rPr lang="en-US" sz="2800" b="1" dirty="0">
                <a:solidFill>
                  <a:schemeClr val="bg1"/>
                </a:solidFill>
                <a:latin typeface="Arial" pitchFamily="34" charset="0"/>
                <a:cs typeface="Arial" pitchFamily="34" charset="0"/>
              </a:rPr>
              <a:t> </a:t>
            </a:r>
            <a:r>
              <a:rPr lang="en-US" sz="2800" b="1" dirty="0" smtClean="0">
                <a:solidFill>
                  <a:schemeClr val="bg1"/>
                </a:solidFill>
                <a:latin typeface="Arial" pitchFamily="34" charset="0"/>
                <a:cs typeface="Arial" pitchFamily="34" charset="0"/>
              </a:rPr>
              <a:t>(</a:t>
            </a:r>
            <a:r>
              <a:rPr lang="en-US" sz="2800" b="1" dirty="0">
                <a:solidFill>
                  <a:schemeClr val="bg1"/>
                </a:solidFill>
                <a:latin typeface="Arial" pitchFamily="34" charset="0"/>
                <a:cs typeface="Arial" pitchFamily="34" charset="0"/>
              </a:rPr>
              <a:t>Medina, 2008</a:t>
            </a:r>
            <a:r>
              <a:rPr lang="en-US" sz="2800" b="1" dirty="0" smtClean="0">
                <a:solidFill>
                  <a:schemeClr val="bg1"/>
                </a:solidFill>
                <a:latin typeface="Arial" pitchFamily="34" charset="0"/>
                <a:cs typeface="Arial" pitchFamily="34" charset="0"/>
              </a:rPr>
              <a:t>).</a:t>
            </a:r>
          </a:p>
          <a:p>
            <a:pPr>
              <a:spcBef>
                <a:spcPts val="600"/>
              </a:spcBef>
              <a:spcAft>
                <a:spcPts val="1200"/>
              </a:spcAft>
            </a:pPr>
            <a:r>
              <a:rPr lang="en-US" sz="2800" b="1" dirty="0">
                <a:solidFill>
                  <a:schemeClr val="bg1"/>
                </a:solidFill>
                <a:latin typeface="Arial" pitchFamily="34" charset="0"/>
                <a:cs typeface="Arial" pitchFamily="34" charset="0"/>
              </a:rPr>
              <a:t>	</a:t>
            </a:r>
            <a:r>
              <a:rPr lang="en-US" sz="2800" b="1" dirty="0" smtClean="0">
                <a:solidFill>
                  <a:schemeClr val="bg1"/>
                </a:solidFill>
                <a:latin typeface="Arial" pitchFamily="34" charset="0"/>
                <a:cs typeface="Arial" pitchFamily="34" charset="0"/>
              </a:rPr>
              <a:t>				</a:t>
            </a:r>
            <a:r>
              <a:rPr lang="en-US" sz="2800" b="1" dirty="0" smtClean="0">
                <a:solidFill>
                  <a:srgbClr val="FFFF00"/>
                </a:solidFill>
                <a:latin typeface="Arial" pitchFamily="34" charset="0"/>
                <a:cs typeface="Arial" pitchFamily="34" charset="0"/>
              </a:rPr>
              <a:t>(… ↑visual examples)</a:t>
            </a:r>
            <a:endParaRPr lang="en-US" sz="2800" b="1" dirty="0">
              <a:solidFill>
                <a:srgbClr val="FFFF00"/>
              </a:solidFill>
              <a:latin typeface="Arial" pitchFamily="34" charset="0"/>
              <a:cs typeface="Arial" pitchFamily="34" charset="0"/>
            </a:endParaRPr>
          </a:p>
        </p:txBody>
      </p:sp>
      <p:sp>
        <p:nvSpPr>
          <p:cNvPr id="6" name="Rectangle 5"/>
          <p:cNvSpPr/>
          <p:nvPr/>
        </p:nvSpPr>
        <p:spPr>
          <a:xfrm>
            <a:off x="1752600" y="228600"/>
            <a:ext cx="5939383" cy="523220"/>
          </a:xfrm>
          <a:prstGeom prst="rect">
            <a:avLst/>
          </a:prstGeom>
        </p:spPr>
        <p:txBody>
          <a:bodyPr wrap="none">
            <a:spAutoFit/>
          </a:bodyPr>
          <a:lstStyle/>
          <a:p>
            <a:r>
              <a:rPr lang="en-US" sz="2800" b="1" dirty="0" smtClean="0">
                <a:solidFill>
                  <a:srgbClr val="FFFF00"/>
                </a:solidFill>
                <a:latin typeface="Arial" pitchFamily="34" charset="0"/>
                <a:cs typeface="Arial" pitchFamily="34" charset="0"/>
              </a:rPr>
              <a:t>Why a Visual </a:t>
            </a:r>
            <a:r>
              <a:rPr lang="en-US" sz="2800" b="1" i="1" dirty="0" smtClean="0">
                <a:solidFill>
                  <a:srgbClr val="FFFF00"/>
                </a:solidFill>
                <a:latin typeface="Arial" pitchFamily="34" charset="0"/>
                <a:cs typeface="Arial" pitchFamily="34" charset="0"/>
              </a:rPr>
              <a:t>AND</a:t>
            </a:r>
            <a:r>
              <a:rPr lang="en-US" sz="2800" b="1" dirty="0" smtClean="0">
                <a:solidFill>
                  <a:srgbClr val="FFFF00"/>
                </a:solidFill>
                <a:latin typeface="Arial" pitchFamily="34" charset="0"/>
                <a:cs typeface="Arial" pitchFamily="34" charset="0"/>
              </a:rPr>
              <a:t> a Verbal Tour? </a:t>
            </a:r>
            <a:endParaRPr lang="en-US" sz="2800" b="1" dirty="0">
              <a:solidFill>
                <a:srgbClr val="FFFF00"/>
              </a:solidFill>
            </a:endParaRPr>
          </a:p>
        </p:txBody>
      </p:sp>
      <p:pic>
        <p:nvPicPr>
          <p:cNvPr id="7" name="Picture 2" descr="http://lifenews.wpengine.netdna-cdn.com/wp-content/uploads/2014/01/bra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603" y="228600"/>
            <a:ext cx="685800" cy="67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518734"/>
      </p:ext>
    </p:extLst>
  </p:cSld>
  <p:clrMapOvr>
    <a:masterClrMapping/>
  </p:clrMapOvr>
  <mc:AlternateContent xmlns:mc="http://schemas.openxmlformats.org/markup-compatibility/2006" xmlns:p14="http://schemas.microsoft.com/office/powerpoint/2010/main">
    <mc:Choice Requires="p14">
      <p:transition spd="slow" p14:dur="8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746" name="Title 1"/>
          <p:cNvSpPr>
            <a:spLocks noGrp="1"/>
          </p:cNvSpPr>
          <p:nvPr>
            <p:ph type="title"/>
          </p:nvPr>
        </p:nvSpPr>
        <p:spPr/>
        <p:txBody>
          <a:bodyPr/>
          <a:lstStyle/>
          <a:p>
            <a:endParaRPr lang="en-US" smtClean="0"/>
          </a:p>
        </p:txBody>
      </p:sp>
      <p:sp>
        <p:nvSpPr>
          <p:cNvPr id="1439747" name="Content Placeholder 2"/>
          <p:cNvSpPr>
            <a:spLocks noGrp="1"/>
          </p:cNvSpPr>
          <p:nvPr>
            <p:ph idx="1"/>
          </p:nvPr>
        </p:nvSpPr>
        <p:spPr/>
        <p:txBody>
          <a:bodyPr/>
          <a:lstStyle/>
          <a:p>
            <a:endParaRPr lang="en-US"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pic>
        <p:nvPicPr>
          <p:cNvPr id="5" name="Picture 2" descr="http://l.yimg.com/bt/api/res/1.2/NWBCisBYsPxwihYMYQxjtA--/YXBwaWQ9eW5ld3NfbGVnbztxPTg1O3c9NjMw/http:/media.zenfs.com/en/blogs/technews/mw-630-ibm-brain-chip-isto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819" y="152401"/>
            <a:ext cx="748263" cy="457199"/>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http://www.mortaljourney.com/main/wp-content/uploads/2010/11/Slinky1945Display_thum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327" y="2168836"/>
            <a:ext cx="2320802" cy="2520328"/>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3421" y="1318418"/>
            <a:ext cx="3320527" cy="422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470576" y="88612"/>
            <a:ext cx="2202847" cy="584775"/>
          </a:xfrm>
          <a:prstGeom prst="rect">
            <a:avLst/>
          </a:prstGeom>
        </p:spPr>
        <p:txBody>
          <a:bodyPr wrap="none">
            <a:spAutoFit/>
          </a:bodyPr>
          <a:lstStyle/>
          <a:p>
            <a:r>
              <a:rPr lang="en-US" sz="3200" b="1" dirty="0" smtClean="0">
                <a:solidFill>
                  <a:srgbClr val="FFFF00"/>
                </a:solidFill>
                <a:latin typeface="Arial" pitchFamily="34" charset="0"/>
                <a:cs typeface="Arial" pitchFamily="34" charset="0"/>
              </a:rPr>
              <a:t>Slinky Toy</a:t>
            </a:r>
            <a:endParaRPr lang="en-US" sz="3200" b="1" dirty="0">
              <a:solidFill>
                <a:srgbClr val="FFFF00"/>
              </a:solidFill>
              <a:latin typeface="Arial" pitchFamily="34" charset="0"/>
              <a:cs typeface="Arial" pitchFamily="34" charset="0"/>
            </a:endParaRPr>
          </a:p>
        </p:txBody>
      </p:sp>
      <p:pic>
        <p:nvPicPr>
          <p:cNvPr id="21513" name="Picture 9" descr="http://i0.wp.com/www.mortaljourney.com/main/wp-content/uploads/2010/11/SlinkyKnockoffMrWalk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9459" y="1417637"/>
            <a:ext cx="2763214"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58276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746" name="Title 1"/>
          <p:cNvSpPr>
            <a:spLocks noGrp="1"/>
          </p:cNvSpPr>
          <p:nvPr>
            <p:ph type="title"/>
          </p:nvPr>
        </p:nvSpPr>
        <p:spPr/>
        <p:txBody>
          <a:bodyPr/>
          <a:lstStyle/>
          <a:p>
            <a:endParaRPr lang="en-US" dirty="0" smtClean="0"/>
          </a:p>
        </p:txBody>
      </p:sp>
      <p:sp>
        <p:nvSpPr>
          <p:cNvPr id="1439747" name="Content Placeholder 2"/>
          <p:cNvSpPr>
            <a:spLocks noGrp="1"/>
          </p:cNvSpPr>
          <p:nvPr>
            <p:ph idx="1"/>
          </p:nvPr>
        </p:nvSpPr>
        <p:spPr/>
        <p:txBody>
          <a:bodyPr/>
          <a:lstStyle/>
          <a:p>
            <a:endParaRPr lang="en-US"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pic>
        <p:nvPicPr>
          <p:cNvPr id="5" name="Picture 2" descr="http://l.yimg.com/bt/api/res/1.2/NWBCisBYsPxwihYMYQxjtA--/YXBwaWQ9eW5ld3NfbGVnbztxPTg1O3c9NjMw/http:/media.zenfs.com/en/blogs/technews/mw-630-ibm-brain-chip-isto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819" y="152401"/>
            <a:ext cx="748263" cy="4571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1447800"/>
            <a:ext cx="8381999" cy="4616648"/>
          </a:xfrm>
          <a:prstGeom prst="rect">
            <a:avLst/>
          </a:prstGeom>
        </p:spPr>
        <p:txBody>
          <a:bodyPr wrap="square">
            <a:spAutoFit/>
          </a:bodyPr>
          <a:lstStyle/>
          <a:p>
            <a:pPr marL="457200" indent="-457200">
              <a:lnSpc>
                <a:spcPct val="150000"/>
              </a:lnSpc>
              <a:buFont typeface="Arial" pitchFamily="34" charset="0"/>
              <a:buChar char="•"/>
            </a:pPr>
            <a:r>
              <a:rPr lang="en-US" sz="2800" b="1" dirty="0">
                <a:solidFill>
                  <a:schemeClr val="bg1"/>
                </a:solidFill>
                <a:latin typeface="Arial" pitchFamily="34" charset="0"/>
                <a:cs typeface="Arial" pitchFamily="34" charset="0"/>
              </a:rPr>
              <a:t>What does a slinky do? </a:t>
            </a:r>
          </a:p>
          <a:p>
            <a:pPr marL="457200" indent="-457200">
              <a:lnSpc>
                <a:spcPct val="150000"/>
              </a:lnSpc>
              <a:buFont typeface="Arial" pitchFamily="34" charset="0"/>
              <a:buChar char="•"/>
            </a:pPr>
            <a:r>
              <a:rPr lang="en-US" sz="2800" b="1" dirty="0">
                <a:solidFill>
                  <a:schemeClr val="bg1"/>
                </a:solidFill>
                <a:latin typeface="Arial" pitchFamily="34" charset="0"/>
                <a:cs typeface="Arial" pitchFamily="34" charset="0"/>
              </a:rPr>
              <a:t>What does a slinky do when it goes </a:t>
            </a:r>
            <a:r>
              <a:rPr lang="en-US" sz="2800" b="1" dirty="0" smtClean="0">
                <a:solidFill>
                  <a:schemeClr val="bg1"/>
                </a:solidFill>
                <a:latin typeface="Arial" pitchFamily="34" charset="0"/>
                <a:cs typeface="Arial" pitchFamily="34" charset="0"/>
              </a:rPr>
              <a:t>	downstairs</a:t>
            </a:r>
            <a:r>
              <a:rPr lang="en-US" sz="2800" b="1" dirty="0">
                <a:solidFill>
                  <a:schemeClr val="bg1"/>
                </a:solidFill>
                <a:latin typeface="Arial" pitchFamily="34" charset="0"/>
                <a:cs typeface="Arial" pitchFamily="34" charset="0"/>
              </a:rPr>
              <a:t>?</a:t>
            </a:r>
          </a:p>
          <a:p>
            <a:pPr marL="457200" indent="-457200">
              <a:lnSpc>
                <a:spcPct val="150000"/>
              </a:lnSpc>
              <a:buFont typeface="Arial" pitchFamily="34" charset="0"/>
              <a:buChar char="•"/>
            </a:pPr>
            <a:r>
              <a:rPr lang="en-US" sz="2800" b="1" dirty="0">
                <a:solidFill>
                  <a:schemeClr val="bg1"/>
                </a:solidFill>
                <a:latin typeface="Arial" pitchFamily="34" charset="0"/>
                <a:cs typeface="Arial" pitchFamily="34" charset="0"/>
              </a:rPr>
              <a:t>Predict how a slinky will </a:t>
            </a:r>
            <a:r>
              <a:rPr lang="en-US" sz="2800" b="1" dirty="0">
                <a:solidFill>
                  <a:srgbClr val="00B0F0"/>
                </a:solidFill>
                <a:latin typeface="Arial" pitchFamily="34" charset="0"/>
                <a:cs typeface="Arial" pitchFamily="34" charset="0"/>
              </a:rPr>
              <a:t>fall </a:t>
            </a:r>
            <a:r>
              <a:rPr lang="en-US" sz="2800" b="1" dirty="0">
                <a:solidFill>
                  <a:schemeClr val="bg1"/>
                </a:solidFill>
                <a:latin typeface="Arial" pitchFamily="34" charset="0"/>
                <a:cs typeface="Arial" pitchFamily="34" charset="0"/>
              </a:rPr>
              <a:t>when it is </a:t>
            </a:r>
            <a:r>
              <a:rPr lang="en-US" sz="2800" b="1" dirty="0">
                <a:solidFill>
                  <a:srgbClr val="00B0F0"/>
                </a:solidFill>
                <a:latin typeface="Arial" pitchFamily="34" charset="0"/>
                <a:cs typeface="Arial" pitchFamily="34" charset="0"/>
              </a:rPr>
              <a:t>held </a:t>
            </a:r>
            <a:r>
              <a:rPr lang="en-US" sz="2800" b="1" dirty="0" smtClean="0">
                <a:solidFill>
                  <a:srgbClr val="00B0F0"/>
                </a:solidFill>
                <a:latin typeface="Arial" pitchFamily="34" charset="0"/>
                <a:cs typeface="Arial" pitchFamily="34" charset="0"/>
              </a:rPr>
              <a:t>	by </a:t>
            </a:r>
            <a:r>
              <a:rPr lang="en-US" sz="2800" b="1" dirty="0">
                <a:solidFill>
                  <a:srgbClr val="00B0F0"/>
                </a:solidFill>
                <a:latin typeface="Arial" pitchFamily="34" charset="0"/>
                <a:cs typeface="Arial" pitchFamily="34" charset="0"/>
              </a:rPr>
              <a:t>its top end, </a:t>
            </a:r>
            <a:r>
              <a:rPr lang="en-US" sz="2800" b="1" dirty="0">
                <a:solidFill>
                  <a:schemeClr val="bg1"/>
                </a:solidFill>
                <a:latin typeface="Arial" pitchFamily="34" charset="0"/>
                <a:cs typeface="Arial" pitchFamily="34" charset="0"/>
              </a:rPr>
              <a:t>with the rest of the slinky </a:t>
            </a:r>
            <a:r>
              <a:rPr lang="en-US" sz="2800" b="1" dirty="0" smtClean="0">
                <a:solidFill>
                  <a:schemeClr val="bg1"/>
                </a:solidFill>
                <a:latin typeface="Arial" pitchFamily="34" charset="0"/>
                <a:cs typeface="Arial" pitchFamily="34" charset="0"/>
              </a:rPr>
              <a:t>	</a:t>
            </a:r>
            <a:r>
              <a:rPr lang="en-US" sz="2800" b="1" dirty="0" smtClean="0">
                <a:solidFill>
                  <a:srgbClr val="00B0F0"/>
                </a:solidFill>
                <a:latin typeface="Arial" pitchFamily="34" charset="0"/>
                <a:cs typeface="Arial" pitchFamily="34" charset="0"/>
              </a:rPr>
              <a:t>dangling </a:t>
            </a:r>
            <a:r>
              <a:rPr lang="en-US" sz="2800" b="1" dirty="0">
                <a:solidFill>
                  <a:srgbClr val="00B0F0"/>
                </a:solidFill>
                <a:latin typeface="Arial" pitchFamily="34" charset="0"/>
                <a:cs typeface="Arial" pitchFamily="34" charset="0"/>
              </a:rPr>
              <a:t>in air </a:t>
            </a:r>
            <a:r>
              <a:rPr lang="en-US" sz="2800" b="1" dirty="0">
                <a:solidFill>
                  <a:schemeClr val="bg1"/>
                </a:solidFill>
                <a:latin typeface="Arial" pitchFamily="34" charset="0"/>
                <a:cs typeface="Arial" pitchFamily="34" charset="0"/>
              </a:rPr>
              <a:t>fully extended, and then </a:t>
            </a:r>
            <a:r>
              <a:rPr lang="en-US" sz="2800" b="1" dirty="0" smtClean="0">
                <a:solidFill>
                  <a:schemeClr val="bg1"/>
                </a:solidFill>
                <a:latin typeface="Arial" pitchFamily="34" charset="0"/>
                <a:cs typeface="Arial" pitchFamily="34" charset="0"/>
              </a:rPr>
              <a:t>	</a:t>
            </a:r>
            <a:r>
              <a:rPr lang="en-US" sz="2800" b="1" dirty="0" smtClean="0">
                <a:solidFill>
                  <a:srgbClr val="00B0F0"/>
                </a:solidFill>
                <a:latin typeface="Arial" pitchFamily="34" charset="0"/>
                <a:cs typeface="Arial" pitchFamily="34" charset="0"/>
              </a:rPr>
              <a:t>released</a:t>
            </a:r>
            <a:r>
              <a:rPr lang="en-US" sz="2800" b="1" dirty="0" smtClean="0">
                <a:solidFill>
                  <a:schemeClr val="bg1"/>
                </a:solidFill>
                <a:latin typeface="Arial" pitchFamily="34" charset="0"/>
                <a:cs typeface="Arial" pitchFamily="34" charset="0"/>
              </a:rPr>
              <a:t> </a:t>
            </a:r>
            <a:r>
              <a:rPr lang="en-US" sz="2800" b="1" dirty="0">
                <a:solidFill>
                  <a:schemeClr val="bg1"/>
                </a:solidFill>
                <a:latin typeface="Arial" pitchFamily="34" charset="0"/>
                <a:cs typeface="Arial" pitchFamily="34" charset="0"/>
              </a:rPr>
              <a:t>into a “free fall”?  </a:t>
            </a:r>
          </a:p>
        </p:txBody>
      </p:sp>
      <p:sp>
        <p:nvSpPr>
          <p:cNvPr id="7" name="Rectangle 6"/>
          <p:cNvSpPr/>
          <p:nvPr/>
        </p:nvSpPr>
        <p:spPr>
          <a:xfrm>
            <a:off x="1752600" y="152401"/>
            <a:ext cx="5048177" cy="584775"/>
          </a:xfrm>
          <a:prstGeom prst="rect">
            <a:avLst/>
          </a:prstGeom>
        </p:spPr>
        <p:txBody>
          <a:bodyPr wrap="none">
            <a:spAutoFit/>
          </a:bodyPr>
          <a:lstStyle/>
          <a:p>
            <a:r>
              <a:rPr lang="en-US" sz="3200" b="1" dirty="0" smtClean="0">
                <a:solidFill>
                  <a:srgbClr val="FFFF00"/>
                </a:solidFill>
                <a:latin typeface="Arial" pitchFamily="34" charset="0"/>
                <a:cs typeface="Arial" pitchFamily="34" charset="0"/>
              </a:rPr>
              <a:t>Phenomenon: Slinky Toy</a:t>
            </a:r>
            <a:endParaRPr lang="en-US" sz="3200" b="1" dirty="0">
              <a:solidFill>
                <a:srgbClr val="FFFF00"/>
              </a:solidFill>
              <a:latin typeface="Arial" pitchFamily="34" charset="0"/>
              <a:cs typeface="Arial" pitchFamily="34" charset="0"/>
            </a:endParaRPr>
          </a:p>
        </p:txBody>
      </p:sp>
      <p:pic>
        <p:nvPicPr>
          <p:cNvPr id="8" name="Picture 7" descr="http://www.tripleactionnews.com/wp-content/uploads/2012/12/Slink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52401"/>
            <a:ext cx="2055280" cy="18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33839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746" name="Title 1"/>
          <p:cNvSpPr>
            <a:spLocks noGrp="1"/>
          </p:cNvSpPr>
          <p:nvPr>
            <p:ph type="title"/>
          </p:nvPr>
        </p:nvSpPr>
        <p:spPr/>
        <p:txBody>
          <a:bodyPr/>
          <a:lstStyle/>
          <a:p>
            <a:endParaRPr lang="en-US" smtClean="0"/>
          </a:p>
        </p:txBody>
      </p:sp>
      <p:sp>
        <p:nvSpPr>
          <p:cNvPr id="1439747" name="Content Placeholder 2"/>
          <p:cNvSpPr>
            <a:spLocks noGrp="1"/>
          </p:cNvSpPr>
          <p:nvPr>
            <p:ph idx="1"/>
          </p:nvPr>
        </p:nvSpPr>
        <p:spPr/>
        <p:txBody>
          <a:bodyPr/>
          <a:lstStyle/>
          <a:p>
            <a:endParaRPr lang="en-US"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pic>
        <p:nvPicPr>
          <p:cNvPr id="5" name="Picture 2" descr="http://l.yimg.com/bt/api/res/1.2/NWBCisBYsPxwihYMYQxjtA--/YXBwaWQ9eW5ld3NfbGVnbztxPTg1O3c9NjMw/http:/media.zenfs.com/en/blogs/technews/mw-630-ibm-brain-chip-isto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819" y="152401"/>
            <a:ext cx="748263" cy="4571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838200"/>
            <a:ext cx="8534400" cy="5878532"/>
          </a:xfrm>
          <a:prstGeom prst="rect">
            <a:avLst/>
          </a:prstGeom>
        </p:spPr>
        <p:txBody>
          <a:bodyPr wrap="square">
            <a:spAutoFit/>
          </a:bodyPr>
          <a:lstStyle/>
          <a:p>
            <a:pPr lvl="0">
              <a:spcBef>
                <a:spcPts val="600"/>
              </a:spcBef>
              <a:spcAft>
                <a:spcPts val="600"/>
              </a:spcAft>
            </a:pPr>
            <a:r>
              <a:rPr lang="en-US" sz="2400" b="1" dirty="0">
                <a:solidFill>
                  <a:schemeClr val="bg1"/>
                </a:solidFill>
                <a:latin typeface="Arial" pitchFamily="34" charset="0"/>
                <a:cs typeface="Arial" pitchFamily="34" charset="0"/>
              </a:rPr>
              <a:t>A</a:t>
            </a:r>
            <a:r>
              <a:rPr lang="en-US" sz="2400" b="1" dirty="0" smtClean="0">
                <a:solidFill>
                  <a:schemeClr val="bg1"/>
                </a:solidFill>
                <a:latin typeface="Arial" pitchFamily="34" charset="0"/>
                <a:cs typeface="Arial" pitchFamily="34" charset="0"/>
              </a:rPr>
              <a:t>. </a:t>
            </a:r>
            <a:r>
              <a:rPr lang="en-US" sz="2400" b="1" dirty="0">
                <a:solidFill>
                  <a:schemeClr val="bg1"/>
                </a:solidFill>
                <a:latin typeface="Arial" pitchFamily="34" charset="0"/>
                <a:cs typeface="Arial" pitchFamily="34" charset="0"/>
              </a:rPr>
              <a:t>Will the bottom and top fall at the same </a:t>
            </a:r>
            <a:r>
              <a:rPr lang="en-US" sz="2400" b="1" dirty="0" smtClean="0">
                <a:solidFill>
                  <a:schemeClr val="bg1"/>
                </a:solidFill>
                <a:latin typeface="Arial" pitchFamily="34" charset="0"/>
                <a:cs typeface="Arial" pitchFamily="34" charset="0"/>
              </a:rPr>
              <a:t>speed and</a:t>
            </a:r>
            <a:r>
              <a:rPr lang="en-US" sz="2400" b="1" dirty="0">
                <a:solidFill>
                  <a:schemeClr val="bg1"/>
                </a:solidFill>
                <a:latin typeface="Arial" pitchFamily="34" charset="0"/>
                <a:cs typeface="Arial" pitchFamily="34" charset="0"/>
              </a:rPr>
              <a:t>, </a:t>
            </a:r>
            <a:r>
              <a:rPr lang="en-US" sz="2400" b="1" dirty="0" smtClean="0">
                <a:solidFill>
                  <a:schemeClr val="bg1"/>
                </a:solidFill>
                <a:latin typeface="Arial" pitchFamily="34" charset="0"/>
                <a:cs typeface="Arial" pitchFamily="34" charset="0"/>
              </a:rPr>
              <a:t>	thus</a:t>
            </a:r>
            <a:r>
              <a:rPr lang="en-US" sz="2400" b="1" dirty="0">
                <a:solidFill>
                  <a:schemeClr val="bg1"/>
                </a:solidFill>
                <a:latin typeface="Arial" pitchFamily="34" charset="0"/>
                <a:cs typeface="Arial" pitchFamily="34" charset="0"/>
              </a:rPr>
              <a:t>, land in the same </a:t>
            </a:r>
            <a:r>
              <a:rPr lang="en-US" sz="2400" b="1" dirty="0" smtClean="0">
                <a:solidFill>
                  <a:srgbClr val="00B0F0"/>
                </a:solidFill>
                <a:latin typeface="Arial" pitchFamily="34" charset="0"/>
                <a:cs typeface="Arial" pitchFamily="34" charset="0"/>
              </a:rPr>
              <a:t>outstretched</a:t>
            </a:r>
            <a:r>
              <a:rPr lang="en-US" sz="2400" b="1" dirty="0" smtClean="0">
                <a:solidFill>
                  <a:schemeClr val="bg1"/>
                </a:solidFill>
                <a:latin typeface="Arial" pitchFamily="34" charset="0"/>
                <a:cs typeface="Arial" pitchFamily="34" charset="0"/>
              </a:rPr>
              <a:t> </a:t>
            </a:r>
            <a:r>
              <a:rPr lang="en-US" sz="2400" b="1" dirty="0">
                <a:solidFill>
                  <a:schemeClr val="bg1"/>
                </a:solidFill>
                <a:latin typeface="Arial" pitchFamily="34" charset="0"/>
                <a:cs typeface="Arial" pitchFamily="34" charset="0"/>
              </a:rPr>
              <a:t>position?</a:t>
            </a:r>
          </a:p>
          <a:p>
            <a:pPr lvl="0">
              <a:spcBef>
                <a:spcPts val="600"/>
              </a:spcBef>
              <a:spcAft>
                <a:spcPts val="600"/>
              </a:spcAft>
            </a:pPr>
            <a:r>
              <a:rPr lang="en-US" sz="2400" b="1" dirty="0">
                <a:solidFill>
                  <a:schemeClr val="bg1"/>
                </a:solidFill>
                <a:latin typeface="Arial" pitchFamily="34" charset="0"/>
                <a:cs typeface="Arial" pitchFamily="34" charset="0"/>
              </a:rPr>
              <a:t>B. Will the two </a:t>
            </a:r>
            <a:r>
              <a:rPr lang="en-US" sz="2400" b="1" dirty="0">
                <a:solidFill>
                  <a:srgbClr val="00B0F0"/>
                </a:solidFill>
                <a:latin typeface="Arial" pitchFamily="34" charset="0"/>
                <a:cs typeface="Arial" pitchFamily="34" charset="0"/>
              </a:rPr>
              <a:t>ends contract </a:t>
            </a:r>
            <a:r>
              <a:rPr lang="en-US" sz="2400" b="1" dirty="0">
                <a:solidFill>
                  <a:schemeClr val="bg1"/>
                </a:solidFill>
                <a:latin typeface="Arial" pitchFamily="34" charset="0"/>
                <a:cs typeface="Arial" pitchFamily="34" charset="0"/>
              </a:rPr>
              <a:t>(i.e., the top going down, </a:t>
            </a:r>
            <a:r>
              <a:rPr lang="en-US" sz="2400" b="1" dirty="0" smtClean="0">
                <a:solidFill>
                  <a:schemeClr val="bg1"/>
                </a:solidFill>
                <a:latin typeface="Arial" pitchFamily="34" charset="0"/>
                <a:cs typeface="Arial" pitchFamily="34" charset="0"/>
              </a:rPr>
              <a:t>	and </a:t>
            </a:r>
            <a:r>
              <a:rPr lang="en-US" sz="2400" b="1" dirty="0">
                <a:solidFill>
                  <a:schemeClr val="bg1"/>
                </a:solidFill>
                <a:latin typeface="Arial" pitchFamily="34" charset="0"/>
                <a:cs typeface="Arial" pitchFamily="34" charset="0"/>
              </a:rPr>
              <a:t>the bottom rising up) </a:t>
            </a:r>
            <a:r>
              <a:rPr lang="en-US" sz="2400" b="1" dirty="0" smtClean="0">
                <a:solidFill>
                  <a:schemeClr val="bg1"/>
                </a:solidFill>
                <a:latin typeface="Arial" pitchFamily="34" charset="0"/>
                <a:cs typeface="Arial" pitchFamily="34" charset="0"/>
              </a:rPr>
              <a:t>during the free fall, and 	come together again as it reaches the ground</a:t>
            </a:r>
            <a:r>
              <a:rPr lang="en-US" sz="2400" b="1" dirty="0">
                <a:solidFill>
                  <a:schemeClr val="bg1"/>
                </a:solidFill>
                <a:latin typeface="Arial" pitchFamily="34" charset="0"/>
                <a:cs typeface="Arial" pitchFamily="34" charset="0"/>
              </a:rPr>
              <a:t>?</a:t>
            </a:r>
          </a:p>
          <a:p>
            <a:pPr lvl="0">
              <a:spcBef>
                <a:spcPts val="600"/>
              </a:spcBef>
              <a:spcAft>
                <a:spcPts val="600"/>
              </a:spcAft>
            </a:pPr>
            <a:r>
              <a:rPr lang="en-US" sz="2400" b="1" dirty="0">
                <a:solidFill>
                  <a:schemeClr val="bg1"/>
                </a:solidFill>
                <a:latin typeface="Arial" pitchFamily="34" charset="0"/>
                <a:cs typeface="Arial" pitchFamily="34" charset="0"/>
              </a:rPr>
              <a:t>C. Will the top end fall first, while the </a:t>
            </a:r>
            <a:r>
              <a:rPr lang="en-US" sz="2400" b="1" dirty="0" smtClean="0">
                <a:solidFill>
                  <a:schemeClr val="bg1"/>
                </a:solidFill>
                <a:latin typeface="Arial" pitchFamily="34" charset="0"/>
                <a:cs typeface="Arial" pitchFamily="34" charset="0"/>
              </a:rPr>
              <a:t>rest of the slinky 	</a:t>
            </a:r>
            <a:r>
              <a:rPr lang="en-US" sz="2400" b="1" dirty="0" smtClean="0">
                <a:solidFill>
                  <a:srgbClr val="00B0F0"/>
                </a:solidFill>
                <a:latin typeface="Arial" pitchFamily="34" charset="0"/>
                <a:cs typeface="Arial" pitchFamily="34" charset="0"/>
              </a:rPr>
              <a:t>floats in </a:t>
            </a:r>
            <a:r>
              <a:rPr lang="en-US" sz="2400" b="1" dirty="0">
                <a:solidFill>
                  <a:srgbClr val="00B0F0"/>
                </a:solidFill>
                <a:latin typeface="Arial" pitchFamily="34" charset="0"/>
                <a:cs typeface="Arial" pitchFamily="34" charset="0"/>
              </a:rPr>
              <a:t>midair </a:t>
            </a:r>
            <a:r>
              <a:rPr lang="en-US" sz="2400" b="1" dirty="0">
                <a:solidFill>
                  <a:schemeClr val="bg1"/>
                </a:solidFill>
                <a:latin typeface="Arial" pitchFamily="34" charset="0"/>
                <a:cs typeface="Arial" pitchFamily="34" charset="0"/>
              </a:rPr>
              <a:t>as it contracts, and when the top </a:t>
            </a:r>
            <a:r>
              <a:rPr lang="en-US" sz="2400" b="1" dirty="0" smtClean="0">
                <a:solidFill>
                  <a:schemeClr val="bg1"/>
                </a:solidFill>
                <a:latin typeface="Arial" pitchFamily="34" charset="0"/>
                <a:cs typeface="Arial" pitchFamily="34" charset="0"/>
              </a:rPr>
              <a:t>	catches </a:t>
            </a:r>
            <a:r>
              <a:rPr lang="en-US" sz="2400" b="1" dirty="0">
                <a:solidFill>
                  <a:schemeClr val="bg1"/>
                </a:solidFill>
                <a:latin typeface="Arial" pitchFamily="34" charset="0"/>
                <a:cs typeface="Arial" pitchFamily="34" charset="0"/>
              </a:rPr>
              <a:t>up to the bottom (now fully contracted), </a:t>
            </a:r>
            <a:r>
              <a:rPr lang="en-US" sz="2400" b="1" dirty="0" smtClean="0">
                <a:solidFill>
                  <a:schemeClr val="bg1"/>
                </a:solidFill>
                <a:latin typeface="Arial" pitchFamily="34" charset="0"/>
                <a:cs typeface="Arial" pitchFamily="34" charset="0"/>
              </a:rPr>
              <a:t>	only then will the </a:t>
            </a:r>
            <a:r>
              <a:rPr lang="en-US" sz="2400" b="1" dirty="0">
                <a:solidFill>
                  <a:schemeClr val="bg1"/>
                </a:solidFill>
                <a:latin typeface="Arial" pitchFamily="34" charset="0"/>
                <a:cs typeface="Arial" pitchFamily="34" charset="0"/>
              </a:rPr>
              <a:t>entire slinky will then fall down?</a:t>
            </a:r>
          </a:p>
          <a:p>
            <a:pPr lvl="0">
              <a:spcBef>
                <a:spcPts val="600"/>
              </a:spcBef>
              <a:spcAft>
                <a:spcPts val="600"/>
              </a:spcAft>
            </a:pPr>
            <a:r>
              <a:rPr lang="en-US" sz="2400" b="1" dirty="0">
                <a:solidFill>
                  <a:schemeClr val="bg1"/>
                </a:solidFill>
                <a:latin typeface="Arial" pitchFamily="34" charset="0"/>
                <a:cs typeface="Arial" pitchFamily="34" charset="0"/>
              </a:rPr>
              <a:t>D. </a:t>
            </a:r>
            <a:r>
              <a:rPr lang="en-US" sz="2400" b="1" dirty="0" smtClean="0">
                <a:solidFill>
                  <a:schemeClr val="bg1"/>
                </a:solidFill>
                <a:latin typeface="Arial" pitchFamily="34" charset="0"/>
                <a:cs typeface="Arial" pitchFamily="34" charset="0"/>
              </a:rPr>
              <a:t>Will </a:t>
            </a:r>
            <a:r>
              <a:rPr lang="en-US" sz="2400" b="1" dirty="0">
                <a:solidFill>
                  <a:schemeClr val="bg1"/>
                </a:solidFill>
                <a:latin typeface="Arial" pitchFamily="34" charset="0"/>
                <a:cs typeface="Arial" pitchFamily="34" charset="0"/>
              </a:rPr>
              <a:t>the </a:t>
            </a:r>
            <a:r>
              <a:rPr lang="en-US" sz="2400" b="1" dirty="0" smtClean="0">
                <a:solidFill>
                  <a:srgbClr val="00B0F0"/>
                </a:solidFill>
                <a:latin typeface="Arial" pitchFamily="34" charset="0"/>
                <a:cs typeface="Arial" pitchFamily="34" charset="0"/>
              </a:rPr>
              <a:t>bottom fall, </a:t>
            </a:r>
            <a:r>
              <a:rPr lang="en-US" sz="2400" b="1" dirty="0" smtClean="0">
                <a:solidFill>
                  <a:schemeClr val="bg1"/>
                </a:solidFill>
                <a:latin typeface="Arial" pitchFamily="34" charset="0"/>
                <a:cs typeface="Arial" pitchFamily="34" charset="0"/>
              </a:rPr>
              <a:t>continuing to </a:t>
            </a:r>
            <a:r>
              <a:rPr lang="en-US" sz="2400" b="1" dirty="0" smtClean="0">
                <a:solidFill>
                  <a:srgbClr val="00B0F0"/>
                </a:solidFill>
                <a:latin typeface="Arial" pitchFamily="34" charset="0"/>
                <a:cs typeface="Arial" pitchFamily="34" charset="0"/>
              </a:rPr>
              <a:t>stretch</a:t>
            </a:r>
            <a:r>
              <a:rPr lang="en-US" sz="2400" b="1" dirty="0" smtClean="0">
                <a:solidFill>
                  <a:schemeClr val="bg1"/>
                </a:solidFill>
                <a:latin typeface="Arial" pitchFamily="34" charset="0"/>
                <a:cs typeface="Arial" pitchFamily="34" charset="0"/>
              </a:rPr>
              <a:t> </a:t>
            </a:r>
            <a:r>
              <a:rPr lang="en-US" sz="2400" b="1" dirty="0">
                <a:solidFill>
                  <a:schemeClr val="bg1"/>
                </a:solidFill>
                <a:latin typeface="Arial" pitchFamily="34" charset="0"/>
                <a:cs typeface="Arial" pitchFamily="34" charset="0"/>
              </a:rPr>
              <a:t>the slinky </a:t>
            </a:r>
            <a:r>
              <a:rPr lang="en-US" sz="2400" b="1" dirty="0" smtClean="0">
                <a:solidFill>
                  <a:schemeClr val="bg1"/>
                </a:solidFill>
                <a:latin typeface="Arial" pitchFamily="34" charset="0"/>
                <a:cs typeface="Arial" pitchFamily="34" charset="0"/>
              </a:rPr>
              <a:t>	out more, and </a:t>
            </a:r>
            <a:r>
              <a:rPr lang="en-US" sz="2400" b="1" dirty="0">
                <a:solidFill>
                  <a:schemeClr val="bg1"/>
                </a:solidFill>
                <a:latin typeface="Arial" pitchFamily="34" charset="0"/>
                <a:cs typeface="Arial" pitchFamily="34" charset="0"/>
              </a:rPr>
              <a:t>when the bottom </a:t>
            </a:r>
            <a:r>
              <a:rPr lang="en-US" sz="2400" b="1" dirty="0" smtClean="0">
                <a:solidFill>
                  <a:schemeClr val="bg1"/>
                </a:solidFill>
                <a:latin typeface="Arial" pitchFamily="34" charset="0"/>
                <a:cs typeface="Arial" pitchFamily="34" charset="0"/>
              </a:rPr>
              <a:t>reaches the 	ground</a:t>
            </a:r>
            <a:r>
              <a:rPr lang="en-US" sz="2400" b="1" dirty="0">
                <a:solidFill>
                  <a:schemeClr val="bg1"/>
                </a:solidFill>
                <a:latin typeface="Arial" pitchFamily="34" charset="0"/>
                <a:cs typeface="Arial" pitchFamily="34" charset="0"/>
              </a:rPr>
              <a:t>, the top </a:t>
            </a:r>
            <a:r>
              <a:rPr lang="en-US" sz="2400" b="1" dirty="0" smtClean="0">
                <a:solidFill>
                  <a:schemeClr val="bg1"/>
                </a:solidFill>
                <a:latin typeface="Arial" pitchFamily="34" charset="0"/>
                <a:cs typeface="Arial" pitchFamily="34" charset="0"/>
              </a:rPr>
              <a:t>will </a:t>
            </a:r>
            <a:r>
              <a:rPr lang="en-US" sz="2400" b="1" dirty="0">
                <a:solidFill>
                  <a:schemeClr val="bg1"/>
                </a:solidFill>
                <a:latin typeface="Arial" pitchFamily="34" charset="0"/>
                <a:cs typeface="Arial" pitchFamily="34" charset="0"/>
              </a:rPr>
              <a:t>contract </a:t>
            </a:r>
            <a:r>
              <a:rPr lang="en-US" sz="2400" b="1" dirty="0" smtClean="0">
                <a:solidFill>
                  <a:schemeClr val="bg1"/>
                </a:solidFill>
                <a:latin typeface="Arial" pitchFamily="34" charset="0"/>
                <a:cs typeface="Arial" pitchFamily="34" charset="0"/>
              </a:rPr>
              <a:t>again with the bottom 	as it lays on the ground?</a:t>
            </a:r>
            <a:endParaRPr lang="en-US" sz="2400" b="1" dirty="0">
              <a:solidFill>
                <a:schemeClr val="bg1"/>
              </a:solidFill>
              <a:latin typeface="Arial" pitchFamily="34" charset="0"/>
              <a:cs typeface="Arial" pitchFamily="34" charset="0"/>
            </a:endParaRPr>
          </a:p>
          <a:p>
            <a:pPr lvl="0">
              <a:spcBef>
                <a:spcPts val="600"/>
              </a:spcBef>
              <a:spcAft>
                <a:spcPts val="600"/>
              </a:spcAft>
            </a:pPr>
            <a:r>
              <a:rPr lang="en-US" sz="2400" b="1" dirty="0">
                <a:solidFill>
                  <a:schemeClr val="bg1"/>
                </a:solidFill>
                <a:latin typeface="Arial" pitchFamily="34" charset="0"/>
                <a:cs typeface="Arial" pitchFamily="34" charset="0"/>
              </a:rPr>
              <a:t>E. </a:t>
            </a:r>
            <a:r>
              <a:rPr lang="en-US" sz="2400" b="1" dirty="0" smtClean="0">
                <a:solidFill>
                  <a:schemeClr val="bg1"/>
                </a:solidFill>
                <a:latin typeface="Arial" pitchFamily="34" charset="0"/>
                <a:cs typeface="Arial" pitchFamily="34" charset="0"/>
              </a:rPr>
              <a:t>Would you propose another </a:t>
            </a:r>
            <a:r>
              <a:rPr lang="en-US" sz="2400" b="1" dirty="0">
                <a:solidFill>
                  <a:schemeClr val="bg1"/>
                </a:solidFill>
                <a:latin typeface="Arial" pitchFamily="34" charset="0"/>
                <a:cs typeface="Arial" pitchFamily="34" charset="0"/>
              </a:rPr>
              <a:t>scenario?</a:t>
            </a:r>
          </a:p>
        </p:txBody>
      </p:sp>
      <p:sp>
        <p:nvSpPr>
          <p:cNvPr id="8" name="Rectangle 7"/>
          <p:cNvSpPr/>
          <p:nvPr/>
        </p:nvSpPr>
        <p:spPr>
          <a:xfrm>
            <a:off x="3470576" y="88612"/>
            <a:ext cx="2202847" cy="584775"/>
          </a:xfrm>
          <a:prstGeom prst="rect">
            <a:avLst/>
          </a:prstGeom>
        </p:spPr>
        <p:txBody>
          <a:bodyPr wrap="none">
            <a:spAutoFit/>
          </a:bodyPr>
          <a:lstStyle/>
          <a:p>
            <a:r>
              <a:rPr lang="en-US" sz="3200" b="1" dirty="0" smtClean="0">
                <a:solidFill>
                  <a:srgbClr val="FFFF00"/>
                </a:solidFill>
                <a:latin typeface="Arial" pitchFamily="34" charset="0"/>
                <a:cs typeface="Arial" pitchFamily="34" charset="0"/>
              </a:rPr>
              <a:t>Slinky Toy</a:t>
            </a:r>
            <a:endParaRPr lang="en-US" sz="32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43210258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746" name="Title 1"/>
          <p:cNvSpPr>
            <a:spLocks noGrp="1"/>
          </p:cNvSpPr>
          <p:nvPr>
            <p:ph type="title"/>
          </p:nvPr>
        </p:nvSpPr>
        <p:spPr/>
        <p:txBody>
          <a:bodyPr/>
          <a:lstStyle/>
          <a:p>
            <a:endParaRPr lang="en-US" smtClean="0"/>
          </a:p>
        </p:txBody>
      </p:sp>
      <p:sp>
        <p:nvSpPr>
          <p:cNvPr id="1439747" name="Content Placeholder 2"/>
          <p:cNvSpPr>
            <a:spLocks noGrp="1"/>
          </p:cNvSpPr>
          <p:nvPr>
            <p:ph idx="1"/>
          </p:nvPr>
        </p:nvSpPr>
        <p:spPr/>
        <p:txBody>
          <a:bodyPr/>
          <a:lstStyle/>
          <a:p>
            <a:endParaRPr lang="en-US"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pic>
        <p:nvPicPr>
          <p:cNvPr id="5" name="Picture 2" descr="http://l.yimg.com/bt/api/res/1.2/NWBCisBYsPxwihYMYQxjtA--/YXBwaWQ9eW5ld3NfbGVnbztxPTg1O3c9NjMw/http:/media.zenfs.com/en/blogs/technews/mw-630-ibm-brain-chip-isto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819" y="152401"/>
            <a:ext cx="748263" cy="4571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0999" y="1066800"/>
            <a:ext cx="8381999" cy="5183150"/>
          </a:xfrm>
          <a:prstGeom prst="rect">
            <a:avLst/>
          </a:prstGeom>
        </p:spPr>
        <p:txBody>
          <a:bodyPr wrap="square">
            <a:spAutoFit/>
          </a:bodyPr>
          <a:lstStyle/>
          <a:p>
            <a:pPr>
              <a:lnSpc>
                <a:spcPct val="150000"/>
              </a:lnSpc>
            </a:pPr>
            <a:r>
              <a:rPr lang="en-US" sz="2800" b="1" dirty="0" smtClean="0">
                <a:solidFill>
                  <a:schemeClr val="bg1"/>
                </a:solidFill>
                <a:latin typeface="Arial" pitchFamily="34" charset="0"/>
                <a:cs typeface="Arial" pitchFamily="34" charset="0"/>
              </a:rPr>
              <a:t>While </a:t>
            </a:r>
            <a:r>
              <a:rPr lang="en-US" sz="2800" b="1" dirty="0" smtClean="0">
                <a:solidFill>
                  <a:srgbClr val="00B0F0"/>
                </a:solidFill>
                <a:latin typeface="Arial" pitchFamily="34" charset="0"/>
                <a:cs typeface="Arial" pitchFamily="34" charset="0"/>
              </a:rPr>
              <a:t>gravity</a:t>
            </a:r>
            <a:r>
              <a:rPr lang="en-US" sz="2800" b="1" dirty="0" smtClean="0">
                <a:solidFill>
                  <a:schemeClr val="bg1"/>
                </a:solidFill>
                <a:latin typeface="Arial" pitchFamily="34" charset="0"/>
                <a:cs typeface="Arial" pitchFamily="34" charset="0"/>
              </a:rPr>
              <a:t> is </a:t>
            </a:r>
            <a:r>
              <a:rPr lang="en-US" sz="2800" b="1" dirty="0">
                <a:solidFill>
                  <a:schemeClr val="bg1"/>
                </a:solidFill>
                <a:latin typeface="Arial" pitchFamily="34" charset="0"/>
                <a:cs typeface="Arial" pitchFamily="34" charset="0"/>
              </a:rPr>
              <a:t>pulling the bottom end </a:t>
            </a:r>
            <a:r>
              <a:rPr lang="en-US" sz="2800" b="1" dirty="0" smtClean="0">
                <a:solidFill>
                  <a:schemeClr val="bg1"/>
                </a:solidFill>
                <a:latin typeface="Arial" pitchFamily="34" charset="0"/>
                <a:cs typeface="Arial" pitchFamily="34" charset="0"/>
              </a:rPr>
              <a:t>of the 	slinky down towards the ground, the 	</a:t>
            </a:r>
            <a:r>
              <a:rPr lang="en-US" sz="2800" b="1" dirty="0" smtClean="0">
                <a:solidFill>
                  <a:srgbClr val="00B0F0"/>
                </a:solidFill>
                <a:latin typeface="Arial" pitchFamily="34" charset="0"/>
                <a:cs typeface="Arial" pitchFamily="34" charset="0"/>
              </a:rPr>
              <a:t>tension</a:t>
            </a:r>
            <a:r>
              <a:rPr lang="en-US" sz="2800" b="1" dirty="0" smtClean="0">
                <a:solidFill>
                  <a:schemeClr val="bg1"/>
                </a:solidFill>
                <a:latin typeface="Arial" pitchFamily="34" charset="0"/>
                <a:cs typeface="Arial" pitchFamily="34" charset="0"/>
              </a:rPr>
              <a:t> </a:t>
            </a:r>
            <a:r>
              <a:rPr lang="en-US" sz="2800" b="1" dirty="0">
                <a:solidFill>
                  <a:schemeClr val="bg1"/>
                </a:solidFill>
                <a:latin typeface="Arial" pitchFamily="34" charset="0"/>
                <a:cs typeface="Arial" pitchFamily="34" charset="0"/>
              </a:rPr>
              <a:t>of the spring is pulling the bottom </a:t>
            </a:r>
            <a:r>
              <a:rPr lang="en-US" sz="2800" b="1" dirty="0" smtClean="0">
                <a:solidFill>
                  <a:schemeClr val="bg1"/>
                </a:solidFill>
                <a:latin typeface="Arial" pitchFamily="34" charset="0"/>
                <a:cs typeface="Arial" pitchFamily="34" charset="0"/>
              </a:rPr>
              <a:t>	end </a:t>
            </a:r>
            <a:r>
              <a:rPr lang="en-US" sz="2800" b="1" dirty="0">
                <a:solidFill>
                  <a:schemeClr val="bg1"/>
                </a:solidFill>
                <a:latin typeface="Arial" pitchFamily="34" charset="0"/>
                <a:cs typeface="Arial" pitchFamily="34" charset="0"/>
              </a:rPr>
              <a:t>upwards. The </a:t>
            </a:r>
            <a:r>
              <a:rPr lang="en-US" sz="2800" b="1" dirty="0">
                <a:solidFill>
                  <a:srgbClr val="00B0F0"/>
                </a:solidFill>
                <a:latin typeface="Arial" pitchFamily="34" charset="0"/>
                <a:cs typeface="Arial" pitchFamily="34" charset="0"/>
              </a:rPr>
              <a:t>two forces </a:t>
            </a:r>
            <a:r>
              <a:rPr lang="en-US" sz="2800" b="1" dirty="0">
                <a:solidFill>
                  <a:schemeClr val="bg1"/>
                </a:solidFill>
                <a:latin typeface="Arial" pitchFamily="34" charset="0"/>
                <a:cs typeface="Arial" pitchFamily="34" charset="0"/>
              </a:rPr>
              <a:t>are </a:t>
            </a:r>
            <a:r>
              <a:rPr lang="en-US" sz="2800" b="1" dirty="0">
                <a:solidFill>
                  <a:srgbClr val="00B0F0"/>
                </a:solidFill>
                <a:latin typeface="Arial" pitchFamily="34" charset="0"/>
                <a:cs typeface="Arial" pitchFamily="34" charset="0"/>
              </a:rPr>
              <a:t>equal </a:t>
            </a:r>
            <a:r>
              <a:rPr lang="en-US" sz="2800" b="1" dirty="0" smtClean="0">
                <a:solidFill>
                  <a:schemeClr val="bg1"/>
                </a:solidFill>
                <a:latin typeface="Arial" pitchFamily="34" charset="0"/>
                <a:cs typeface="Arial" pitchFamily="34" charset="0"/>
              </a:rPr>
              <a:t>	</a:t>
            </a:r>
            <a:r>
              <a:rPr lang="en-US" sz="2800" b="1" dirty="0" smtClean="0">
                <a:solidFill>
                  <a:srgbClr val="00B0F0"/>
                </a:solidFill>
                <a:latin typeface="Arial" pitchFamily="34" charset="0"/>
                <a:cs typeface="Arial" pitchFamily="34" charset="0"/>
              </a:rPr>
              <a:t>and </a:t>
            </a:r>
            <a:r>
              <a:rPr lang="en-US" sz="2800" b="1" dirty="0">
                <a:solidFill>
                  <a:srgbClr val="00B0F0"/>
                </a:solidFill>
                <a:latin typeface="Arial" pitchFamily="34" charset="0"/>
                <a:cs typeface="Arial" pitchFamily="34" charset="0"/>
              </a:rPr>
              <a:t>opposite </a:t>
            </a:r>
            <a:r>
              <a:rPr lang="en-US" sz="2800" b="1" dirty="0">
                <a:solidFill>
                  <a:schemeClr val="bg1"/>
                </a:solidFill>
                <a:latin typeface="Arial" pitchFamily="34" charset="0"/>
                <a:cs typeface="Arial" pitchFamily="34" charset="0"/>
              </a:rPr>
              <a:t>→ </a:t>
            </a:r>
            <a:r>
              <a:rPr lang="en-US" sz="2800" b="1" dirty="0">
                <a:solidFill>
                  <a:srgbClr val="00B0F0"/>
                </a:solidFill>
                <a:latin typeface="Arial" pitchFamily="34" charset="0"/>
                <a:cs typeface="Arial" pitchFamily="34" charset="0"/>
              </a:rPr>
              <a:t>suspended</a:t>
            </a:r>
            <a:r>
              <a:rPr lang="en-US" sz="2800" b="1" dirty="0">
                <a:solidFill>
                  <a:schemeClr val="bg1"/>
                </a:solidFill>
                <a:latin typeface="Arial" pitchFamily="34" charset="0"/>
                <a:cs typeface="Arial" pitchFamily="34" charset="0"/>
              </a:rPr>
              <a:t> </a:t>
            </a:r>
            <a:r>
              <a:rPr lang="en-US" sz="2800" b="1" dirty="0" smtClean="0">
                <a:solidFill>
                  <a:schemeClr val="bg1"/>
                </a:solidFill>
                <a:latin typeface="Arial" pitchFamily="34" charset="0"/>
                <a:cs typeface="Arial" pitchFamily="34" charset="0"/>
              </a:rPr>
              <a:t>briefly in    	mid-air → 	and once fully contracted →  	the force of gravity exceeds the tension 	(now absent).</a:t>
            </a:r>
            <a:endParaRPr lang="en-US" sz="2800" b="1" dirty="0">
              <a:solidFill>
                <a:schemeClr val="bg1"/>
              </a:solidFill>
              <a:latin typeface="Arial" pitchFamily="34" charset="0"/>
              <a:cs typeface="Arial" pitchFamily="34" charset="0"/>
            </a:endParaRPr>
          </a:p>
        </p:txBody>
      </p:sp>
      <p:sp>
        <p:nvSpPr>
          <p:cNvPr id="7" name="Rectangle 6"/>
          <p:cNvSpPr/>
          <p:nvPr/>
        </p:nvSpPr>
        <p:spPr>
          <a:xfrm>
            <a:off x="3470576" y="88612"/>
            <a:ext cx="2202847" cy="584775"/>
          </a:xfrm>
          <a:prstGeom prst="rect">
            <a:avLst/>
          </a:prstGeom>
        </p:spPr>
        <p:txBody>
          <a:bodyPr wrap="none">
            <a:spAutoFit/>
          </a:bodyPr>
          <a:lstStyle/>
          <a:p>
            <a:r>
              <a:rPr lang="en-US" sz="3200" b="1" dirty="0" smtClean="0">
                <a:solidFill>
                  <a:srgbClr val="FFFF00"/>
                </a:solidFill>
                <a:latin typeface="Arial" pitchFamily="34" charset="0"/>
                <a:cs typeface="Arial" pitchFamily="34" charset="0"/>
              </a:rPr>
              <a:t>Slinky Toy</a:t>
            </a:r>
            <a:endParaRPr lang="en-US" sz="32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416759682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dirty="0" smtClean="0"/>
          </a:p>
        </p:txBody>
      </p:sp>
      <p:sp>
        <p:nvSpPr>
          <p:cNvPr id="8195" name="Content Placeholder 2"/>
          <p:cNvSpPr>
            <a:spLocks noGrp="1"/>
          </p:cNvSpPr>
          <p:nvPr>
            <p:ph idx="1"/>
          </p:nvPr>
        </p:nvSpPr>
        <p:spPr/>
        <p:txBody>
          <a:bodyPr/>
          <a:lstStyle/>
          <a:p>
            <a:endParaRPr lang="en-US" dirty="0"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3" name="Rectangle 2"/>
          <p:cNvSpPr/>
          <p:nvPr/>
        </p:nvSpPr>
        <p:spPr>
          <a:xfrm>
            <a:off x="368559" y="1295400"/>
            <a:ext cx="8382000" cy="1578894"/>
          </a:xfrm>
          <a:prstGeom prst="rect">
            <a:avLst/>
          </a:prstGeom>
        </p:spPr>
        <p:txBody>
          <a:bodyPr wrap="square">
            <a:spAutoFit/>
          </a:bodyPr>
          <a:lstStyle/>
          <a:p>
            <a:pPr>
              <a:lnSpc>
                <a:spcPct val="115000"/>
              </a:lnSpc>
            </a:pPr>
            <a:r>
              <a:rPr lang="en-US" sz="2800" b="1" dirty="0" smtClean="0">
                <a:solidFill>
                  <a:srgbClr val="00B0F0"/>
                </a:solidFill>
                <a:latin typeface="Arial" panose="020B0604020202020204" pitchFamily="34" charset="0"/>
                <a:ea typeface="Calibri" panose="020F0502020204030204" pitchFamily="34" charset="0"/>
                <a:cs typeface="Arial" panose="020B0604020202020204" pitchFamily="34" charset="0"/>
              </a:rPr>
              <a:t>Galileo: </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T</a:t>
            </a:r>
            <a:r>
              <a:rPr lang="en-US" sz="2800" b="1" dirty="0" smtClean="0">
                <a:solidFill>
                  <a:schemeClr val="bg1"/>
                </a:solidFill>
                <a:latin typeface="Arial" panose="020B0604020202020204" pitchFamily="34" charset="0"/>
                <a:ea typeface="Calibri" panose="020F0502020204030204" pitchFamily="34" charset="0"/>
                <a:cs typeface="Arial" panose="020B0604020202020204" pitchFamily="34" charset="0"/>
              </a:rPr>
              <a:t>wo balls dropped from the Tower of 	Pizza – one heavy and one light. What 	happened??</a:t>
            </a:r>
          </a:p>
        </p:txBody>
      </p:sp>
      <p:sp>
        <p:nvSpPr>
          <p:cNvPr id="9" name="Rectangle 7"/>
          <p:cNvSpPr>
            <a:spLocks noChangeArrowheads="1"/>
          </p:cNvSpPr>
          <p:nvPr/>
        </p:nvSpPr>
        <p:spPr bwMode="auto">
          <a:xfrm>
            <a:off x="2493846" y="304800"/>
            <a:ext cx="49776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u="sng" dirty="0" smtClean="0">
                <a:solidFill>
                  <a:srgbClr val="FFFF00"/>
                </a:solidFill>
                <a:latin typeface="Arial" panose="020B0604020202020204" pitchFamily="34" charset="0"/>
              </a:rPr>
              <a:t>Inquiry: Newtonian </a:t>
            </a:r>
            <a:r>
              <a:rPr lang="en-US" sz="2800" b="1" u="sng" dirty="0">
                <a:solidFill>
                  <a:srgbClr val="FFFF00"/>
                </a:solidFill>
                <a:latin typeface="Arial" panose="020B0604020202020204" pitchFamily="34" charset="0"/>
              </a:rPr>
              <a:t>Physics </a:t>
            </a:r>
            <a:endParaRPr lang="en-US" sz="2800" dirty="0">
              <a:solidFill>
                <a:srgbClr val="FFFF00"/>
              </a:solidFill>
              <a:latin typeface="Arial" panose="020B0604020202020204" pitchFamily="34" charset="0"/>
            </a:endParaRPr>
          </a:p>
        </p:txBody>
      </p:sp>
      <p:sp>
        <p:nvSpPr>
          <p:cNvPr id="10" name="Rectangle 9"/>
          <p:cNvSpPr/>
          <p:nvPr/>
        </p:nvSpPr>
        <p:spPr>
          <a:xfrm>
            <a:off x="211449" y="3124200"/>
            <a:ext cx="8734103" cy="2973122"/>
          </a:xfrm>
          <a:prstGeom prst="rect">
            <a:avLst/>
          </a:prstGeom>
        </p:spPr>
        <p:txBody>
          <a:bodyPr wrap="square">
            <a:spAutoFit/>
          </a:bodyPr>
          <a:lstStyle/>
          <a:p>
            <a:pPr algn="ctr">
              <a:spcBef>
                <a:spcPct val="20000"/>
              </a:spcBef>
              <a:buClr>
                <a:srgbClr val="7030A0"/>
              </a:buClr>
              <a:buSzPct val="125000"/>
              <a:defRPr/>
            </a:pPr>
            <a:r>
              <a:rPr lang="en-US" sz="3200" b="1" dirty="0" smtClean="0">
                <a:solidFill>
                  <a:srgbClr val="FFFF00"/>
                </a:solidFill>
                <a:latin typeface="Arial" panose="020B0604020202020204" pitchFamily="34" charset="0"/>
                <a:cs typeface="Arial" panose="020B0604020202020204" pitchFamily="34" charset="0"/>
              </a:rPr>
              <a:t>Teach “Thinking”</a:t>
            </a:r>
          </a:p>
          <a:p>
            <a:pPr algn="ctr">
              <a:spcBef>
                <a:spcPct val="20000"/>
              </a:spcBef>
              <a:buClr>
                <a:srgbClr val="7030A0"/>
              </a:buClr>
              <a:buSzPct val="125000"/>
              <a:defRPr/>
            </a:pPr>
            <a:endParaRPr lang="en-US" sz="3200" b="1" dirty="0" smtClean="0">
              <a:solidFill>
                <a:schemeClr val="bg1">
                  <a:lumMod val="95000"/>
                </a:schemeClr>
              </a:solidFill>
              <a:latin typeface="Arial" panose="020B0604020202020204" pitchFamily="34" charset="0"/>
              <a:cs typeface="Arial" panose="020B0604020202020204" pitchFamily="34" charset="0"/>
            </a:endParaRPr>
          </a:p>
          <a:p>
            <a:pPr>
              <a:spcBef>
                <a:spcPct val="20000"/>
              </a:spcBef>
              <a:buClr>
                <a:srgbClr val="7030A0"/>
              </a:buClr>
              <a:buSzPct val="125000"/>
              <a:defRPr/>
            </a:pPr>
            <a:r>
              <a:rPr lang="en-US" sz="2800" b="1" dirty="0" smtClean="0">
                <a:solidFill>
                  <a:schemeClr val="bg1"/>
                </a:solidFill>
                <a:latin typeface="Arial" pitchFamily="34" charset="0"/>
                <a:cs typeface="Arial" pitchFamily="34" charset="0"/>
              </a:rPr>
              <a:t>As </a:t>
            </a:r>
            <a:r>
              <a:rPr lang="en-US" sz="2800" b="1" dirty="0">
                <a:solidFill>
                  <a:schemeClr val="bg1"/>
                </a:solidFill>
                <a:latin typeface="Arial" pitchFamily="34" charset="0"/>
                <a:cs typeface="Arial" pitchFamily="34" charset="0"/>
              </a:rPr>
              <a:t>Bernard Baruch said </a:t>
            </a:r>
            <a:r>
              <a:rPr lang="en-US" sz="2800" b="1" dirty="0" smtClean="0">
                <a:solidFill>
                  <a:schemeClr val="bg1"/>
                </a:solidFill>
                <a:latin typeface="Arial" pitchFamily="34" charset="0"/>
                <a:cs typeface="Arial" pitchFamily="34" charset="0"/>
              </a:rPr>
              <a:t>about </a:t>
            </a:r>
            <a:r>
              <a:rPr lang="en-US" sz="2800" b="1" i="1" dirty="0" smtClean="0">
                <a:solidFill>
                  <a:schemeClr val="bg1"/>
                </a:solidFill>
                <a:latin typeface="Arial" pitchFamily="34" charset="0"/>
                <a:cs typeface="Arial" pitchFamily="34" charset="0"/>
              </a:rPr>
              <a:t>curiosity…</a:t>
            </a:r>
            <a:r>
              <a:rPr lang="en-US" sz="2800" b="1" dirty="0" smtClean="0">
                <a:solidFill>
                  <a:schemeClr val="bg1"/>
                </a:solidFill>
                <a:latin typeface="Arial" pitchFamily="34" charset="0"/>
                <a:cs typeface="Arial" pitchFamily="34" charset="0"/>
              </a:rPr>
              <a:t> </a:t>
            </a:r>
          </a:p>
          <a:p>
            <a:pPr>
              <a:spcBef>
                <a:spcPct val="20000"/>
              </a:spcBef>
              <a:buClr>
                <a:srgbClr val="7030A0"/>
              </a:buClr>
              <a:buSzPct val="125000"/>
              <a:defRPr/>
            </a:pPr>
            <a:r>
              <a:rPr lang="en-US" sz="2800" b="1" dirty="0" smtClean="0">
                <a:solidFill>
                  <a:schemeClr val="bg1"/>
                </a:solidFill>
                <a:latin typeface="Arial" pitchFamily="34" charset="0"/>
                <a:cs typeface="Arial" pitchFamily="34" charset="0"/>
              </a:rPr>
              <a:t>	“Millions saw the apple </a:t>
            </a:r>
            <a:r>
              <a:rPr lang="en-US" sz="2800" b="1" dirty="0">
                <a:solidFill>
                  <a:schemeClr val="bg1"/>
                </a:solidFill>
                <a:latin typeface="Arial" pitchFamily="34" charset="0"/>
                <a:cs typeface="Arial" pitchFamily="34" charset="0"/>
              </a:rPr>
              <a:t>fall, but </a:t>
            </a:r>
            <a:r>
              <a:rPr lang="en-US" sz="2800" b="1" dirty="0" smtClean="0">
                <a:solidFill>
                  <a:schemeClr val="bg1"/>
                </a:solidFill>
                <a:latin typeface="Arial" pitchFamily="34" charset="0"/>
                <a:cs typeface="Arial" pitchFamily="34" charset="0"/>
              </a:rPr>
              <a:t>	</a:t>
            </a:r>
            <a:r>
              <a:rPr lang="en-US" sz="2800" b="1" dirty="0" smtClean="0">
                <a:solidFill>
                  <a:srgbClr val="00B0F0"/>
                </a:solidFill>
                <a:latin typeface="Arial" pitchFamily="34" charset="0"/>
                <a:cs typeface="Arial" pitchFamily="34" charset="0"/>
              </a:rPr>
              <a:t>Newton </a:t>
            </a:r>
            <a:r>
              <a:rPr lang="en-US" sz="2800" b="1" dirty="0" smtClean="0">
                <a:solidFill>
                  <a:schemeClr val="bg1"/>
                </a:solidFill>
                <a:latin typeface="Arial" pitchFamily="34" charset="0"/>
                <a:cs typeface="Arial" pitchFamily="34" charset="0"/>
              </a:rPr>
              <a:t>			asked </a:t>
            </a:r>
            <a:r>
              <a:rPr lang="en-US" sz="2800" b="1" i="1" dirty="0" smtClean="0">
                <a:solidFill>
                  <a:srgbClr val="00B0F0"/>
                </a:solidFill>
                <a:latin typeface="Arial" pitchFamily="34" charset="0"/>
                <a:cs typeface="Arial" pitchFamily="34" charset="0"/>
              </a:rPr>
              <a:t>‘Why?’ </a:t>
            </a:r>
            <a:r>
              <a:rPr lang="en-US" sz="2800" b="1" dirty="0" smtClean="0">
                <a:solidFill>
                  <a:srgbClr val="00B0F0"/>
                </a:solidFill>
                <a:latin typeface="Arial" pitchFamily="34" charset="0"/>
                <a:cs typeface="Arial" pitchFamily="34" charset="0"/>
              </a:rPr>
              <a:t>”</a:t>
            </a:r>
            <a:endParaRPr lang="en-US" sz="2800" b="1" dirty="0">
              <a:solidFill>
                <a:srgbClr val="00B0F0"/>
              </a:solidFill>
              <a:latin typeface="Arial" pitchFamily="34" charset="0"/>
              <a:cs typeface="Arial" pitchFamily="34" charset="0"/>
            </a:endParaRPr>
          </a:p>
          <a:p>
            <a:pPr>
              <a:spcBef>
                <a:spcPct val="20000"/>
              </a:spcBef>
              <a:buClr>
                <a:srgbClr val="7030A0"/>
              </a:buClr>
              <a:buSzPct val="125000"/>
              <a:defRPr/>
            </a:pPr>
            <a:endParaRPr lang="en-US" b="1" dirty="0">
              <a:solidFill>
                <a:schemeClr val="bg1"/>
              </a:solidFill>
              <a:latin typeface="Arial" panose="020B0604020202020204" pitchFamily="34" charset="0"/>
              <a:cs typeface="Arial" panose="020B0604020202020204"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41173"/>
            <a:ext cx="1234848" cy="490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959809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948" y="5051944"/>
            <a:ext cx="3961305" cy="1015663"/>
          </a:xfrm>
          <a:prstGeom prst="rect">
            <a:avLst/>
          </a:prstGeom>
        </p:spPr>
        <p:txBody>
          <a:bodyPr wrap="square">
            <a:spAutoFit/>
          </a:bodyPr>
          <a:lstStyle/>
          <a:p>
            <a:pPr algn="ctr"/>
            <a:r>
              <a:rPr lang="en-US" sz="2000" b="1" dirty="0" smtClean="0">
                <a:latin typeface="Arial" pitchFamily="34" charset="0"/>
                <a:cs typeface="Arial" pitchFamily="34" charset="0"/>
              </a:rPr>
              <a:t>Ramp </a:t>
            </a:r>
            <a:r>
              <a:rPr lang="en-US" sz="2000" b="1" dirty="0">
                <a:solidFill>
                  <a:srgbClr val="FF0000"/>
                </a:solidFill>
                <a:latin typeface="Arial" pitchFamily="34" charset="0"/>
                <a:cs typeface="Arial" pitchFamily="34" charset="0"/>
              </a:rPr>
              <a:t>pushes</a:t>
            </a:r>
            <a:r>
              <a:rPr lang="en-US" sz="2000" b="1" dirty="0">
                <a:latin typeface="Arial" pitchFamily="34" charset="0"/>
                <a:cs typeface="Arial" pitchFamily="34" charset="0"/>
              </a:rPr>
              <a:t> on the ball from beneath, while </a:t>
            </a:r>
            <a:r>
              <a:rPr lang="en-US" sz="2000" b="1" dirty="0">
                <a:solidFill>
                  <a:srgbClr val="FF0000"/>
                </a:solidFill>
                <a:latin typeface="Arial" pitchFamily="34" charset="0"/>
                <a:cs typeface="Arial" pitchFamily="34" charset="0"/>
              </a:rPr>
              <a:t>gravity</a:t>
            </a:r>
            <a:r>
              <a:rPr lang="en-US" sz="2000" b="1" dirty="0">
                <a:latin typeface="Arial" pitchFamily="34" charset="0"/>
                <a:cs typeface="Arial" pitchFamily="34" charset="0"/>
              </a:rPr>
              <a:t> </a:t>
            </a:r>
            <a:r>
              <a:rPr lang="en-US" sz="2000" b="1" dirty="0">
                <a:solidFill>
                  <a:srgbClr val="FF0000"/>
                </a:solidFill>
                <a:latin typeface="Arial" pitchFamily="34" charset="0"/>
                <a:cs typeface="Arial" pitchFamily="34" charset="0"/>
              </a:rPr>
              <a:t>pulls</a:t>
            </a:r>
            <a:r>
              <a:rPr lang="en-US" sz="2000" b="1" dirty="0">
                <a:latin typeface="Arial" pitchFamily="34" charset="0"/>
                <a:cs typeface="Arial" pitchFamily="34" charset="0"/>
              </a:rPr>
              <a:t> the ball downward </a:t>
            </a:r>
            <a:r>
              <a:rPr lang="en-US" sz="2000" b="1" dirty="0" smtClean="0">
                <a:latin typeface="Arial" pitchFamily="34" charset="0"/>
                <a:cs typeface="Arial" pitchFamily="34" charset="0"/>
              </a:rPr>
              <a:t>along </a:t>
            </a:r>
            <a:r>
              <a:rPr lang="en-US" sz="2000" b="1" dirty="0">
                <a:latin typeface="Arial" pitchFamily="34" charset="0"/>
                <a:cs typeface="Arial" pitchFamily="34" charset="0"/>
              </a:rPr>
              <a:t>the ramp.</a:t>
            </a:r>
          </a:p>
        </p:txBody>
      </p:sp>
      <p:sp>
        <p:nvSpPr>
          <p:cNvPr id="3" name="Rectangle 2"/>
          <p:cNvSpPr/>
          <p:nvPr/>
        </p:nvSpPr>
        <p:spPr>
          <a:xfrm>
            <a:off x="1866882" y="108101"/>
            <a:ext cx="5649303" cy="584775"/>
          </a:xfrm>
          <a:prstGeom prst="rect">
            <a:avLst/>
          </a:prstGeom>
        </p:spPr>
        <p:txBody>
          <a:bodyPr wrap="none">
            <a:spAutoFit/>
          </a:bodyPr>
          <a:lstStyle/>
          <a:p>
            <a:r>
              <a:rPr lang="en-US" sz="3200" b="1" dirty="0" smtClean="0">
                <a:solidFill>
                  <a:srgbClr val="002060"/>
                </a:solidFill>
                <a:latin typeface="Arial" pitchFamily="34" charset="0"/>
                <a:cs typeface="Arial" pitchFamily="34" charset="0"/>
              </a:rPr>
              <a:t>Ball Rolling Down the Ramp</a:t>
            </a:r>
            <a:endParaRPr lang="en-US" sz="3200" b="1" dirty="0">
              <a:solidFill>
                <a:srgbClr val="002060"/>
              </a:solidFill>
              <a:latin typeface="Arial" pitchFamily="34" charset="0"/>
              <a:cs typeface="Arial" pitchFamily="34" charset="0"/>
            </a:endParaRPr>
          </a:p>
        </p:txBody>
      </p:sp>
      <p:sp>
        <p:nvSpPr>
          <p:cNvPr id="4" name="Rectangle 3"/>
          <p:cNvSpPr/>
          <p:nvPr/>
        </p:nvSpPr>
        <p:spPr>
          <a:xfrm>
            <a:off x="259424" y="1178818"/>
            <a:ext cx="6674776" cy="369332"/>
          </a:xfrm>
          <a:prstGeom prst="rect">
            <a:avLst/>
          </a:prstGeom>
        </p:spPr>
        <p:txBody>
          <a:bodyPr wrap="square">
            <a:spAutoFit/>
          </a:bodyPr>
          <a:lstStyle/>
          <a:p>
            <a:r>
              <a:rPr lang="en-US" dirty="0">
                <a:latin typeface="Arial" pitchFamily="34" charset="0"/>
                <a:cs typeface="Arial" pitchFamily="34" charset="0"/>
              </a:rPr>
              <a:t>The position </a:t>
            </a:r>
            <a:r>
              <a:rPr lang="en-US" dirty="0" smtClean="0">
                <a:latin typeface="Arial" pitchFamily="34" charset="0"/>
                <a:cs typeface="Arial" pitchFamily="34" charset="0"/>
              </a:rPr>
              <a:t>above </a:t>
            </a:r>
            <a:r>
              <a:rPr lang="en-US" dirty="0">
                <a:latin typeface="Arial" pitchFamily="34" charset="0"/>
                <a:cs typeface="Arial" pitchFamily="34" charset="0"/>
              </a:rPr>
              <a:t>the E</a:t>
            </a:r>
            <a:r>
              <a:rPr lang="en-US" dirty="0" smtClean="0">
                <a:latin typeface="Arial" pitchFamily="34" charset="0"/>
                <a:cs typeface="Arial" pitchFamily="34" charset="0"/>
              </a:rPr>
              <a:t>arth’s </a:t>
            </a:r>
            <a:r>
              <a:rPr lang="en-US" dirty="0">
                <a:latin typeface="Arial" pitchFamily="34" charset="0"/>
                <a:cs typeface="Arial" pitchFamily="34" charset="0"/>
              </a:rPr>
              <a:t>surface determines a</a:t>
            </a:r>
            <a:r>
              <a:rPr lang="en-US" dirty="0" smtClean="0">
                <a:latin typeface="Arial" pitchFamily="34" charset="0"/>
                <a:cs typeface="Arial" pitchFamily="34" charset="0"/>
              </a:rPr>
              <a:t>n object’s </a:t>
            </a:r>
            <a:endParaRPr lang="en-US" dirty="0">
              <a:latin typeface="Arial" pitchFamily="34" charset="0"/>
              <a:cs typeface="Arial" pitchFamily="34" charset="0"/>
            </a:endParaRPr>
          </a:p>
        </p:txBody>
      </p:sp>
      <p:sp>
        <p:nvSpPr>
          <p:cNvPr id="5" name="Rectangle 4"/>
          <p:cNvSpPr/>
          <p:nvPr/>
        </p:nvSpPr>
        <p:spPr>
          <a:xfrm>
            <a:off x="259425" y="1133837"/>
            <a:ext cx="6446175" cy="5425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7" name="Rectangle 6"/>
          <p:cNvSpPr/>
          <p:nvPr/>
        </p:nvSpPr>
        <p:spPr>
          <a:xfrm>
            <a:off x="6955796" y="1220452"/>
            <a:ext cx="2014206" cy="369332"/>
          </a:xfrm>
          <a:prstGeom prst="rect">
            <a:avLst/>
          </a:prstGeom>
        </p:spPr>
        <p:txBody>
          <a:bodyPr wrap="none">
            <a:spAutoFit/>
          </a:bodyPr>
          <a:lstStyle/>
          <a:p>
            <a:r>
              <a:rPr lang="en-US" b="1" dirty="0">
                <a:solidFill>
                  <a:srgbClr val="FF0000"/>
                </a:solidFill>
                <a:latin typeface="Arial" pitchFamily="34" charset="0"/>
                <a:cs typeface="Arial" pitchFamily="34" charset="0"/>
              </a:rPr>
              <a:t>potential </a:t>
            </a:r>
            <a:r>
              <a:rPr lang="en-US" b="1" dirty="0" smtClean="0">
                <a:solidFill>
                  <a:srgbClr val="FF0000"/>
                </a:solidFill>
                <a:latin typeface="Arial" pitchFamily="34" charset="0"/>
                <a:cs typeface="Arial" pitchFamily="34" charset="0"/>
              </a:rPr>
              <a:t>energy.</a:t>
            </a:r>
            <a:endParaRPr lang="en-US" b="1" dirty="0">
              <a:solidFill>
                <a:srgbClr val="FF0000"/>
              </a:solidFill>
              <a:latin typeface="Arial" pitchFamily="34" charset="0"/>
              <a:cs typeface="Arial" pitchFamily="34" charset="0"/>
            </a:endParaRPr>
          </a:p>
        </p:txBody>
      </p:sp>
      <p:sp>
        <p:nvSpPr>
          <p:cNvPr id="8" name="Rectangle 7"/>
          <p:cNvSpPr/>
          <p:nvPr/>
        </p:nvSpPr>
        <p:spPr>
          <a:xfrm>
            <a:off x="3848863" y="1899563"/>
            <a:ext cx="2480166" cy="369332"/>
          </a:xfrm>
          <a:prstGeom prst="rect">
            <a:avLst/>
          </a:prstGeom>
        </p:spPr>
        <p:txBody>
          <a:bodyPr wrap="none">
            <a:spAutoFit/>
          </a:bodyPr>
          <a:lstStyle/>
          <a:p>
            <a:r>
              <a:rPr lang="en-US" dirty="0" smtClean="0">
                <a:latin typeface="Arial" pitchFamily="34" charset="0"/>
                <a:cs typeface="Arial" pitchFamily="34" charset="0"/>
              </a:rPr>
              <a:t>which</a:t>
            </a:r>
            <a:r>
              <a:rPr lang="en-US" b="1" dirty="0" smtClean="0">
                <a:solidFill>
                  <a:srgbClr val="FF0000"/>
                </a:solidFill>
                <a:latin typeface="Arial" pitchFamily="34" charset="0"/>
                <a:cs typeface="Arial" pitchFamily="34" charset="0"/>
              </a:rPr>
              <a:t> transforms</a:t>
            </a:r>
            <a:r>
              <a:rPr lang="en-US" dirty="0" smtClean="0">
                <a:latin typeface="Arial" pitchFamily="34" charset="0"/>
                <a:cs typeface="Arial" pitchFamily="34" charset="0"/>
              </a:rPr>
              <a:t> </a:t>
            </a:r>
            <a:r>
              <a:rPr lang="en-US" dirty="0">
                <a:latin typeface="Arial" pitchFamily="34" charset="0"/>
                <a:cs typeface="Arial" pitchFamily="34" charset="0"/>
              </a:rPr>
              <a:t>into</a:t>
            </a:r>
          </a:p>
        </p:txBody>
      </p:sp>
      <p:sp>
        <p:nvSpPr>
          <p:cNvPr id="9" name="Rectangle 8"/>
          <p:cNvSpPr/>
          <p:nvPr/>
        </p:nvSpPr>
        <p:spPr>
          <a:xfrm>
            <a:off x="910707" y="1992274"/>
            <a:ext cx="1736373" cy="369332"/>
          </a:xfrm>
          <a:prstGeom prst="rect">
            <a:avLst/>
          </a:prstGeom>
        </p:spPr>
        <p:txBody>
          <a:bodyPr wrap="none">
            <a:spAutoFit/>
          </a:bodyPr>
          <a:lstStyle/>
          <a:p>
            <a:r>
              <a:rPr lang="en-US" b="1" dirty="0">
                <a:solidFill>
                  <a:srgbClr val="FF0000"/>
                </a:solidFill>
                <a:latin typeface="Arial" pitchFamily="34" charset="0"/>
                <a:cs typeface="Arial" pitchFamily="34" charset="0"/>
              </a:rPr>
              <a:t>kinetic energy</a:t>
            </a:r>
          </a:p>
        </p:txBody>
      </p:sp>
      <p:sp>
        <p:nvSpPr>
          <p:cNvPr id="10" name="Rectangle 9"/>
          <p:cNvSpPr/>
          <p:nvPr/>
        </p:nvSpPr>
        <p:spPr>
          <a:xfrm>
            <a:off x="877582" y="2392327"/>
            <a:ext cx="1851789" cy="338554"/>
          </a:xfrm>
          <a:prstGeom prst="rect">
            <a:avLst/>
          </a:prstGeom>
        </p:spPr>
        <p:txBody>
          <a:bodyPr wrap="none">
            <a:spAutoFit/>
          </a:bodyPr>
          <a:lstStyle/>
          <a:p>
            <a:r>
              <a:rPr lang="en-US" sz="1600" dirty="0" smtClean="0">
                <a:latin typeface="Arial" pitchFamily="34" charset="0"/>
                <a:cs typeface="Arial" pitchFamily="34" charset="0"/>
              </a:rPr>
              <a:t>(energy </a:t>
            </a:r>
            <a:r>
              <a:rPr lang="en-US" sz="1600" dirty="0">
                <a:latin typeface="Arial" pitchFamily="34" charset="0"/>
                <a:cs typeface="Arial" pitchFamily="34" charset="0"/>
              </a:rPr>
              <a:t>of motion)</a:t>
            </a:r>
          </a:p>
        </p:txBody>
      </p:sp>
      <p:sp>
        <p:nvSpPr>
          <p:cNvPr id="11" name="Rectangle 10"/>
          <p:cNvSpPr/>
          <p:nvPr/>
        </p:nvSpPr>
        <p:spPr>
          <a:xfrm>
            <a:off x="4087440" y="3728351"/>
            <a:ext cx="1024639" cy="400110"/>
          </a:xfrm>
          <a:prstGeom prst="rect">
            <a:avLst/>
          </a:prstGeom>
        </p:spPr>
        <p:txBody>
          <a:bodyPr wrap="none">
            <a:spAutoFit/>
          </a:bodyPr>
          <a:lstStyle/>
          <a:p>
            <a:r>
              <a:rPr lang="en-US" sz="2000" b="1" dirty="0">
                <a:solidFill>
                  <a:srgbClr val="FF0000"/>
                </a:solidFill>
                <a:latin typeface="Arial" pitchFamily="34" charset="0"/>
                <a:cs typeface="Arial" pitchFamily="34" charset="0"/>
              </a:rPr>
              <a:t>gravity</a:t>
            </a:r>
          </a:p>
        </p:txBody>
      </p:sp>
      <p:sp>
        <p:nvSpPr>
          <p:cNvPr id="12" name="Rectangle 11"/>
          <p:cNvSpPr/>
          <p:nvPr/>
        </p:nvSpPr>
        <p:spPr>
          <a:xfrm>
            <a:off x="4806264" y="4851889"/>
            <a:ext cx="782587" cy="400110"/>
          </a:xfrm>
          <a:prstGeom prst="rect">
            <a:avLst/>
          </a:prstGeom>
        </p:spPr>
        <p:txBody>
          <a:bodyPr wrap="none">
            <a:spAutoFit/>
          </a:bodyPr>
          <a:lstStyle/>
          <a:p>
            <a:r>
              <a:rPr lang="en-US" sz="2000" b="1" dirty="0">
                <a:solidFill>
                  <a:srgbClr val="FF0000"/>
                </a:solidFill>
                <a:latin typeface="Arial" pitchFamily="34" charset="0"/>
                <a:cs typeface="Arial" pitchFamily="34" charset="0"/>
              </a:rPr>
              <a:t>pulls</a:t>
            </a:r>
          </a:p>
        </p:txBody>
      </p:sp>
      <p:sp>
        <p:nvSpPr>
          <p:cNvPr id="13" name="Rectangle 12"/>
          <p:cNvSpPr/>
          <p:nvPr/>
        </p:nvSpPr>
        <p:spPr>
          <a:xfrm>
            <a:off x="1404564" y="4266187"/>
            <a:ext cx="1083951" cy="400110"/>
          </a:xfrm>
          <a:prstGeom prst="rect">
            <a:avLst/>
          </a:prstGeom>
        </p:spPr>
        <p:txBody>
          <a:bodyPr wrap="none">
            <a:spAutoFit/>
          </a:bodyPr>
          <a:lstStyle/>
          <a:p>
            <a:r>
              <a:rPr lang="en-US" sz="2000" b="1" dirty="0">
                <a:solidFill>
                  <a:srgbClr val="FF0000"/>
                </a:solidFill>
                <a:latin typeface="Arial" pitchFamily="34" charset="0"/>
                <a:cs typeface="Arial" pitchFamily="34" charset="0"/>
              </a:rPr>
              <a:t>pushes</a:t>
            </a:r>
          </a:p>
        </p:txBody>
      </p:sp>
      <p:sp>
        <p:nvSpPr>
          <p:cNvPr id="15" name="Rectangle 14"/>
          <p:cNvSpPr/>
          <p:nvPr/>
        </p:nvSpPr>
        <p:spPr>
          <a:xfrm>
            <a:off x="5957505" y="3741939"/>
            <a:ext cx="3321666" cy="1200329"/>
          </a:xfrm>
          <a:prstGeom prst="rect">
            <a:avLst/>
          </a:prstGeom>
        </p:spPr>
        <p:txBody>
          <a:bodyPr wrap="square">
            <a:spAutoFit/>
          </a:bodyPr>
          <a:lstStyle/>
          <a:p>
            <a:r>
              <a:rPr lang="en-US" sz="2400" b="1" dirty="0">
                <a:latin typeface="Arial" pitchFamily="34" charset="0"/>
                <a:cs typeface="Arial" pitchFamily="34" charset="0"/>
              </a:rPr>
              <a:t>when the </a:t>
            </a:r>
            <a:r>
              <a:rPr lang="en-US" sz="2400" b="1" dirty="0">
                <a:solidFill>
                  <a:srgbClr val="FF0000"/>
                </a:solidFill>
                <a:latin typeface="Arial" pitchFamily="34" charset="0"/>
                <a:cs typeface="Arial" pitchFamily="34" charset="0"/>
              </a:rPr>
              <a:t>forces </a:t>
            </a:r>
            <a:r>
              <a:rPr lang="en-US" sz="2400" b="1" dirty="0">
                <a:latin typeface="Arial" pitchFamily="34" charset="0"/>
                <a:cs typeface="Arial" pitchFamily="34" charset="0"/>
              </a:rPr>
              <a:t>are </a:t>
            </a:r>
            <a:r>
              <a:rPr lang="en-US" sz="2400" b="1" dirty="0" smtClean="0">
                <a:solidFill>
                  <a:srgbClr val="FF0000"/>
                </a:solidFill>
                <a:latin typeface="Arial" pitchFamily="34" charset="0"/>
                <a:cs typeface="Arial" pitchFamily="34" charset="0"/>
              </a:rPr>
              <a:t>unbalanced,</a:t>
            </a:r>
            <a:r>
              <a:rPr lang="en-US" sz="2400" b="1" dirty="0" smtClean="0">
                <a:latin typeface="Arial" pitchFamily="34" charset="0"/>
                <a:cs typeface="Arial" pitchFamily="34" charset="0"/>
              </a:rPr>
              <a:t> </a:t>
            </a:r>
            <a:r>
              <a:rPr lang="en-US" sz="2400" b="1" dirty="0">
                <a:latin typeface="Arial" pitchFamily="34" charset="0"/>
                <a:cs typeface="Arial" pitchFamily="34" charset="0"/>
              </a:rPr>
              <a:t>the ball rolls down the ramp.</a:t>
            </a:r>
          </a:p>
        </p:txBody>
      </p:sp>
      <p:sp>
        <p:nvSpPr>
          <p:cNvPr id="16" name="Rectangle 15"/>
          <p:cNvSpPr/>
          <p:nvPr/>
        </p:nvSpPr>
        <p:spPr>
          <a:xfrm>
            <a:off x="6858000" y="1133837"/>
            <a:ext cx="2209799" cy="5800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cxnSp>
        <p:nvCxnSpPr>
          <p:cNvPr id="20" name="Straight Arrow Connector 19"/>
          <p:cNvCxnSpPr>
            <a:endCxn id="8" idx="3"/>
          </p:cNvCxnSpPr>
          <p:nvPr/>
        </p:nvCxnSpPr>
        <p:spPr>
          <a:xfrm flipH="1">
            <a:off x="6329029" y="1797340"/>
            <a:ext cx="853468" cy="28688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99553" y="2344120"/>
            <a:ext cx="4925834" cy="348418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729371" y="2127487"/>
            <a:ext cx="1004762" cy="4945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555168" y="2655458"/>
            <a:ext cx="1510532" cy="1491981"/>
          </a:xfrm>
          <a:prstGeom prst="ellipse">
            <a:avLst/>
          </a:prstGeom>
          <a:solidFill>
            <a:srgbClr val="0070C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cxnSp>
        <p:nvCxnSpPr>
          <p:cNvPr id="31" name="Straight Arrow Connector 30"/>
          <p:cNvCxnSpPr/>
          <p:nvPr/>
        </p:nvCxnSpPr>
        <p:spPr>
          <a:xfrm flipV="1">
            <a:off x="2362200" y="4266187"/>
            <a:ext cx="500270" cy="653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734133" y="4149556"/>
            <a:ext cx="957401" cy="7084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087440" y="3770599"/>
            <a:ext cx="1094160" cy="3156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41" name="Rectangle 40"/>
          <p:cNvSpPr/>
          <p:nvPr/>
        </p:nvSpPr>
        <p:spPr>
          <a:xfrm>
            <a:off x="877582" y="1978876"/>
            <a:ext cx="1802624" cy="4270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Tree>
    <p:extLst>
      <p:ext uri="{BB962C8B-B14F-4D97-AF65-F5344CB8AC3E}">
        <p14:creationId xmlns:p14="http://schemas.microsoft.com/office/powerpoint/2010/main" val="410111887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dirty="0" smtClean="0"/>
          </a:p>
        </p:txBody>
      </p:sp>
      <p:sp>
        <p:nvSpPr>
          <p:cNvPr id="8195" name="Content Placeholder 2"/>
          <p:cNvSpPr>
            <a:spLocks noGrp="1"/>
          </p:cNvSpPr>
          <p:nvPr>
            <p:ph idx="1"/>
          </p:nvPr>
        </p:nvSpPr>
        <p:spPr/>
        <p:txBody>
          <a:bodyPr/>
          <a:lstStyle/>
          <a:p>
            <a:endParaRPr lang="en-US" dirty="0"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8198" name="Rectangle 6"/>
          <p:cNvSpPr>
            <a:spLocks noChangeArrowheads="1"/>
          </p:cNvSpPr>
          <p:nvPr/>
        </p:nvSpPr>
        <p:spPr bwMode="auto">
          <a:xfrm>
            <a:off x="3048000" y="2590800"/>
            <a:ext cx="3657600" cy="1600200"/>
          </a:xfrm>
          <a:prstGeom prst="rect">
            <a:avLst/>
          </a:prstGeom>
          <a:solidFill>
            <a:schemeClr val="tx1"/>
          </a:solidFill>
          <a:ln w="9525" algn="ctr">
            <a:solidFill>
              <a:schemeClr val="tx1"/>
            </a:solidFill>
            <a:round/>
            <a:headEnd/>
            <a:tailEnd/>
          </a:ln>
        </p:spPr>
        <p:txBody>
          <a:bodyPr/>
          <a:lstStyle/>
          <a:p>
            <a:pPr algn="ctr"/>
            <a:endParaRPr lang="en-US" dirty="0">
              <a:latin typeface="Arial" panose="020B0604020202020204" pitchFamily="34" charset="0"/>
            </a:endParaRPr>
          </a:p>
        </p:txBody>
      </p:sp>
      <p:sp>
        <p:nvSpPr>
          <p:cNvPr id="2" name="Rectangle 1"/>
          <p:cNvSpPr/>
          <p:nvPr/>
        </p:nvSpPr>
        <p:spPr>
          <a:xfrm>
            <a:off x="2435953" y="381000"/>
            <a:ext cx="4576894" cy="830997"/>
          </a:xfrm>
          <a:prstGeom prst="rect">
            <a:avLst/>
          </a:prstGeom>
        </p:spPr>
        <p:txBody>
          <a:bodyPr wrap="none">
            <a:spAutoFit/>
          </a:bodyPr>
          <a:lstStyle/>
          <a:p>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Investigation: </a:t>
            </a:r>
            <a:r>
              <a:rPr lang="en-US" sz="2400" b="1" dirty="0">
                <a:solidFill>
                  <a:srgbClr val="FFFF00"/>
                </a:solidFill>
                <a:latin typeface="Arial" pitchFamily="34" charset="0"/>
                <a:cs typeface="Arial" pitchFamily="34" charset="0"/>
              </a:rPr>
              <a:t>Rice on a Ramp</a:t>
            </a:r>
          </a:p>
          <a:p>
            <a:endParaRPr lang="en-US" sz="2400" b="1" dirty="0" smtClean="0">
              <a:solidFill>
                <a:srgbClr val="FFFF00"/>
              </a:solidFill>
              <a:latin typeface="Arial" pitchFamily="34" charset="0"/>
              <a:cs typeface="Arial" pitchFamily="34" charset="0"/>
            </a:endParaRPr>
          </a:p>
        </p:txBody>
      </p:sp>
      <p:sp>
        <p:nvSpPr>
          <p:cNvPr id="3" name="Rectangle 2"/>
          <p:cNvSpPr/>
          <p:nvPr/>
        </p:nvSpPr>
        <p:spPr>
          <a:xfrm>
            <a:off x="533400" y="1828800"/>
            <a:ext cx="8382000" cy="3714863"/>
          </a:xfrm>
          <a:prstGeom prst="rect">
            <a:avLst/>
          </a:prstGeom>
        </p:spPr>
        <p:txBody>
          <a:bodyPr wrap="square">
            <a:spAutoFit/>
          </a:bodyPr>
          <a:lstStyle/>
          <a:p>
            <a:pPr>
              <a:lnSpc>
                <a:spcPct val="115000"/>
              </a:lnSpc>
            </a:pPr>
            <a:r>
              <a:rPr lang="en-US" sz="2800" b="1" dirty="0" smtClean="0">
                <a:solidFill>
                  <a:srgbClr val="00B0F0"/>
                </a:solidFill>
                <a:latin typeface="Arial" panose="020B0604020202020204" pitchFamily="34" charset="0"/>
                <a:ea typeface="Calibri" panose="020F0502020204030204" pitchFamily="34" charset="0"/>
                <a:cs typeface="Arial" panose="020B0604020202020204" pitchFamily="34" charset="0"/>
              </a:rPr>
              <a:t>Focus </a:t>
            </a:r>
            <a:r>
              <a:rPr lang="en-US" sz="2800" b="1" dirty="0">
                <a:solidFill>
                  <a:srgbClr val="00B0F0"/>
                </a:solidFill>
                <a:latin typeface="Arial" panose="020B0604020202020204" pitchFamily="34" charset="0"/>
                <a:ea typeface="Calibri" panose="020F0502020204030204" pitchFamily="34" charset="0"/>
                <a:cs typeface="Arial" panose="020B0604020202020204" pitchFamily="34" charset="0"/>
              </a:rPr>
              <a:t>question: </a:t>
            </a:r>
            <a:r>
              <a:rPr lang="en-US" sz="2800" b="1" dirty="0" smtClean="0">
                <a:solidFill>
                  <a:schemeClr val="bg1"/>
                </a:solidFill>
                <a:latin typeface="Arial" panose="020B0604020202020204" pitchFamily="34" charset="0"/>
                <a:ea typeface="Calibri" panose="020F0502020204030204" pitchFamily="34" charset="0"/>
                <a:cs typeface="Arial" panose="020B0604020202020204" pitchFamily="34" charset="0"/>
              </a:rPr>
              <a:t>Does the amount </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of rice in a jar </a:t>
            </a:r>
            <a:r>
              <a:rPr lang="en-US" sz="28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affect its </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rate of </a:t>
            </a:r>
            <a:r>
              <a:rPr lang="en-US" sz="2800" b="1" dirty="0" smtClean="0">
                <a:solidFill>
                  <a:schemeClr val="bg1"/>
                </a:solidFill>
                <a:latin typeface="Arial" panose="020B0604020202020204" pitchFamily="34" charset="0"/>
                <a:ea typeface="Calibri" panose="020F0502020204030204" pitchFamily="34" charset="0"/>
                <a:cs typeface="Arial" panose="020B0604020202020204" pitchFamily="34" charset="0"/>
              </a:rPr>
              <a:t>descent on an inclined 	plane (a ramp)? </a:t>
            </a:r>
            <a:endPar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sz="2800" b="1" i="1"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sz="2800" b="1" i="1" dirty="0">
                <a:solidFill>
                  <a:srgbClr val="00B0F0"/>
                </a:solidFill>
                <a:latin typeface="Arial" panose="020B0604020202020204" pitchFamily="34" charset="0"/>
                <a:ea typeface="Calibri" panose="020F0502020204030204" pitchFamily="34" charset="0"/>
                <a:cs typeface="Arial" panose="020B0604020202020204" pitchFamily="34" charset="0"/>
              </a:rPr>
              <a:t>Part </a:t>
            </a:r>
            <a:r>
              <a:rPr lang="en-US" sz="2800" b="1" i="1" dirty="0" smtClean="0">
                <a:solidFill>
                  <a:srgbClr val="00B0F0"/>
                </a:solidFill>
                <a:latin typeface="Arial" panose="020B0604020202020204" pitchFamily="34" charset="0"/>
                <a:ea typeface="Calibri" panose="020F0502020204030204" pitchFamily="34" charset="0"/>
                <a:cs typeface="Arial" panose="020B0604020202020204" pitchFamily="34" charset="0"/>
              </a:rPr>
              <a:t>I - </a:t>
            </a:r>
            <a:r>
              <a:rPr lang="en-US" sz="2800" b="1" i="1" dirty="0">
                <a:solidFill>
                  <a:srgbClr val="00B0F0"/>
                </a:solidFill>
                <a:latin typeface="Arial" panose="020B0604020202020204" pitchFamily="34" charset="0"/>
                <a:ea typeface="Calibri" panose="020F0502020204030204" pitchFamily="34" charset="0"/>
                <a:cs typeface="Arial" panose="020B0604020202020204" pitchFamily="34" charset="0"/>
              </a:rPr>
              <a:t>Two jars on a </a:t>
            </a:r>
            <a:r>
              <a:rPr lang="en-US" sz="2800" b="1" i="1" dirty="0" smtClean="0">
                <a:solidFill>
                  <a:srgbClr val="00B0F0"/>
                </a:solidFill>
                <a:latin typeface="Arial" panose="020B0604020202020204" pitchFamily="34" charset="0"/>
                <a:ea typeface="Calibri" panose="020F0502020204030204" pitchFamily="34" charset="0"/>
                <a:cs typeface="Arial" panose="020B0604020202020204" pitchFamily="34" charset="0"/>
              </a:rPr>
              <a:t>ramp:</a:t>
            </a:r>
            <a:endParaRPr lang="en-US" sz="2800" b="1" dirty="0">
              <a:solidFill>
                <a:srgbClr val="00B0F0"/>
              </a:solidFill>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15000"/>
              </a:lnSpc>
              <a:spcAft>
                <a:spcPts val="1200"/>
              </a:spcAft>
              <a:buFont typeface="+mj-lt"/>
              <a:buAutoNum type="arabicPeriod"/>
            </a:pPr>
            <a:r>
              <a:rPr lang="en-US" sz="2800" b="1" dirty="0">
                <a:solidFill>
                  <a:srgbClr val="00B0F0"/>
                </a:solidFill>
                <a:latin typeface="Arial" panose="020B0604020202020204" pitchFamily="34" charset="0"/>
                <a:ea typeface="Calibri" panose="020F0502020204030204" pitchFamily="34" charset="0"/>
                <a:cs typeface="Arial" panose="020B0604020202020204" pitchFamily="34" charset="0"/>
              </a:rPr>
              <a:t>Jar #1: </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An empty jar</a:t>
            </a:r>
          </a:p>
          <a:p>
            <a:pPr marL="800100" lvl="1" indent="-342900">
              <a:lnSpc>
                <a:spcPct val="115000"/>
              </a:lnSpc>
              <a:spcAft>
                <a:spcPts val="1200"/>
              </a:spcAft>
              <a:buFont typeface="+mj-lt"/>
              <a:buAutoNum type="arabicPeriod"/>
            </a:pPr>
            <a:r>
              <a:rPr lang="en-US" sz="2800" b="1" dirty="0">
                <a:solidFill>
                  <a:srgbClr val="00B0F0"/>
                </a:solidFill>
                <a:latin typeface="Arial" panose="020B0604020202020204" pitchFamily="34" charset="0"/>
                <a:ea typeface="Calibri" panose="020F0502020204030204" pitchFamily="34" charset="0"/>
                <a:cs typeface="Arial" panose="020B0604020202020204" pitchFamily="34" charset="0"/>
              </a:rPr>
              <a:t>Jar #2: </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A jar filled with rice</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546" y="129947"/>
            <a:ext cx="618069" cy="626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20319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dirty="0" smtClean="0"/>
          </a:p>
        </p:txBody>
      </p:sp>
      <p:sp>
        <p:nvSpPr>
          <p:cNvPr id="8195" name="Content Placeholder 2"/>
          <p:cNvSpPr>
            <a:spLocks noGrp="1"/>
          </p:cNvSpPr>
          <p:nvPr>
            <p:ph idx="1"/>
          </p:nvPr>
        </p:nvSpPr>
        <p:spPr/>
        <p:txBody>
          <a:bodyPr/>
          <a:lstStyle/>
          <a:p>
            <a:endParaRPr lang="en-US" dirty="0"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8198" name="Rectangle 6"/>
          <p:cNvSpPr>
            <a:spLocks noChangeArrowheads="1"/>
          </p:cNvSpPr>
          <p:nvPr/>
        </p:nvSpPr>
        <p:spPr bwMode="auto">
          <a:xfrm>
            <a:off x="3048000" y="2590800"/>
            <a:ext cx="3657600" cy="1600200"/>
          </a:xfrm>
          <a:prstGeom prst="rect">
            <a:avLst/>
          </a:prstGeom>
          <a:solidFill>
            <a:schemeClr val="tx1"/>
          </a:solidFill>
          <a:ln w="9525" algn="ctr">
            <a:solidFill>
              <a:schemeClr val="tx1"/>
            </a:solidFill>
            <a:round/>
            <a:headEnd/>
            <a:tailEnd/>
          </a:ln>
        </p:spPr>
        <p:txBody>
          <a:bodyPr/>
          <a:lstStyle/>
          <a:p>
            <a:pPr algn="ctr"/>
            <a:endParaRPr lang="en-US" dirty="0">
              <a:latin typeface="Arial" panose="020B0604020202020204" pitchFamily="34" charset="0"/>
            </a:endParaRPr>
          </a:p>
        </p:txBody>
      </p:sp>
      <p:sp>
        <p:nvSpPr>
          <p:cNvPr id="2" name="Rectangle 1"/>
          <p:cNvSpPr/>
          <p:nvPr/>
        </p:nvSpPr>
        <p:spPr>
          <a:xfrm>
            <a:off x="3373996" y="0"/>
            <a:ext cx="2492990" cy="461665"/>
          </a:xfrm>
          <a:prstGeom prst="rect">
            <a:avLst/>
          </a:prstGeom>
        </p:spPr>
        <p:txBody>
          <a:bodyPr wrap="none">
            <a:spAutoFit/>
          </a:bodyPr>
          <a:lstStyle/>
          <a:p>
            <a:r>
              <a:rPr lang="en-US" sz="2400" b="1" dirty="0">
                <a:solidFill>
                  <a:srgbClr val="FFFF00"/>
                </a:solidFill>
                <a:latin typeface="Arial" pitchFamily="34" charset="0"/>
                <a:cs typeface="Arial" pitchFamily="34" charset="0"/>
              </a:rPr>
              <a:t>Rice on a Ramp</a:t>
            </a:r>
            <a:endParaRPr lang="en-US" sz="2400" b="1" dirty="0" smtClean="0">
              <a:solidFill>
                <a:srgbClr val="FFFF00"/>
              </a:solidFill>
              <a:latin typeface="Arial" pitchFamily="34" charset="0"/>
              <a:cs typeface="Arial" pitchFamily="34" charset="0"/>
            </a:endParaRPr>
          </a:p>
        </p:txBody>
      </p:sp>
      <p:sp>
        <p:nvSpPr>
          <p:cNvPr id="3" name="Rectangle 2"/>
          <p:cNvSpPr/>
          <p:nvPr/>
        </p:nvSpPr>
        <p:spPr>
          <a:xfrm>
            <a:off x="152400" y="367220"/>
            <a:ext cx="8617526" cy="3616375"/>
          </a:xfrm>
          <a:prstGeom prst="rect">
            <a:avLst/>
          </a:prstGeom>
        </p:spPr>
        <p:txBody>
          <a:bodyPr wrap="square">
            <a:spAutoFit/>
          </a:bodyPr>
          <a:lstStyle/>
          <a:p>
            <a:pPr marL="685800" marR="0">
              <a:lnSpc>
                <a:spcPct val="115000"/>
              </a:lnSpc>
              <a:spcBef>
                <a:spcPts val="0"/>
              </a:spcBef>
              <a:spcAft>
                <a:spcPts val="0"/>
              </a:spcAft>
            </a:pP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15000"/>
              </a:lnSpc>
              <a:spcBef>
                <a:spcPts val="0"/>
              </a:spcBef>
              <a:spcAft>
                <a:spcPts val="0"/>
              </a:spcAft>
              <a:buFont typeface="Wingdings" panose="05000000000000000000" pitchFamily="2" charset="2"/>
              <a:buChar char=""/>
            </a:pPr>
            <a:r>
              <a:rPr lang="en-US" sz="2800" b="1" dirty="0" smtClean="0">
                <a:solidFill>
                  <a:srgbClr val="00B0F0"/>
                </a:solidFill>
                <a:latin typeface="Arial" panose="020B0604020202020204" pitchFamily="34" charset="0"/>
                <a:ea typeface="Calibri" panose="020F0502020204030204" pitchFamily="34" charset="0"/>
                <a:cs typeface="Arial" panose="020B0604020202020204" pitchFamily="34" charset="0"/>
              </a:rPr>
              <a:t>(</a:t>
            </a:r>
            <a:r>
              <a:rPr lang="en-US" sz="2800" b="1" u="sng" dirty="0" smtClean="0">
                <a:solidFill>
                  <a:srgbClr val="00B0F0"/>
                </a:solidFill>
                <a:latin typeface="Arial" panose="020B0604020202020204" pitchFamily="34" charset="0"/>
                <a:ea typeface="Calibri" panose="020F0502020204030204" pitchFamily="34" charset="0"/>
                <a:cs typeface="Arial" panose="020B0604020202020204" pitchFamily="34" charset="0"/>
              </a:rPr>
              <a:t>Three possible outcomes</a:t>
            </a:r>
            <a:r>
              <a:rPr lang="en-US" sz="2800" b="1" dirty="0" smtClean="0">
                <a:solidFill>
                  <a:srgbClr val="00B0F0"/>
                </a:solidFill>
                <a:latin typeface="Arial" panose="020B0604020202020204" pitchFamily="34" charset="0"/>
                <a:ea typeface="Calibri" panose="020F0502020204030204" pitchFamily="34" charset="0"/>
                <a:cs typeface="Arial" panose="020B0604020202020204" pitchFamily="34" charset="0"/>
              </a:rPr>
              <a:t>). </a:t>
            </a:r>
            <a:r>
              <a:rPr lang="en-US" sz="2800" b="1" dirty="0" smtClean="0">
                <a:solidFill>
                  <a:schemeClr val="bg1"/>
                </a:solidFill>
                <a:latin typeface="Arial" panose="020B0604020202020204" pitchFamily="34" charset="0"/>
                <a:ea typeface="Calibri" panose="020F0502020204030204" pitchFamily="34" charset="0"/>
                <a:cs typeface="Arial" panose="020B0604020202020204" pitchFamily="34" charset="0"/>
              </a:rPr>
              <a:t>Raise your hand if you think that…</a:t>
            </a:r>
            <a:endParaRPr lang="en-US" sz="2800" b="1" dirty="0">
              <a:solidFill>
                <a:srgbClr val="00B0F0"/>
              </a:solidFill>
              <a:latin typeface="Arial" panose="020B0604020202020204" pitchFamily="34" charset="0"/>
              <a:ea typeface="Calibri" panose="020F0502020204030204" pitchFamily="34" charset="0"/>
              <a:cs typeface="Arial" panose="020B0604020202020204" pitchFamily="34" charset="0"/>
            </a:endParaRPr>
          </a:p>
          <a:p>
            <a:pPr marL="800100" lvl="1" indent="-342900">
              <a:spcBef>
                <a:spcPts val="600"/>
              </a:spcBef>
              <a:spcAft>
                <a:spcPts val="600"/>
              </a:spcAft>
              <a:buFont typeface="+mj-lt"/>
              <a:buAutoNum type="alphaLcPeriod"/>
            </a:pPr>
            <a:r>
              <a:rPr lang="en-US" sz="2800" b="1" dirty="0" smtClean="0">
                <a:solidFill>
                  <a:schemeClr val="bg1"/>
                </a:solidFill>
                <a:latin typeface="Arial" panose="020B0604020202020204" pitchFamily="34" charset="0"/>
                <a:ea typeface="Calibri" panose="020F0502020204030204" pitchFamily="34" charset="0"/>
                <a:cs typeface="Arial" panose="020B0604020202020204" pitchFamily="34" charset="0"/>
              </a:rPr>
              <a:t>both </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jars </a:t>
            </a:r>
            <a:r>
              <a:rPr lang="en-US" sz="2800" b="1" dirty="0" smtClean="0">
                <a:solidFill>
                  <a:schemeClr val="bg1"/>
                </a:solidFill>
                <a:latin typeface="Arial" panose="020B0604020202020204" pitchFamily="34" charset="0"/>
                <a:ea typeface="Calibri" panose="020F0502020204030204" pitchFamily="34" charset="0"/>
                <a:cs typeface="Arial" panose="020B0604020202020204" pitchFamily="34" charset="0"/>
              </a:rPr>
              <a:t>will roll </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at approximately the same rate of speed</a:t>
            </a:r>
            <a:r>
              <a:rPr lang="en-US" sz="28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(1) fast, or (2) slowly</a:t>
            </a:r>
          </a:p>
          <a:p>
            <a:pPr marL="800100" lvl="1" indent="-342900">
              <a:spcBef>
                <a:spcPts val="600"/>
              </a:spcBef>
              <a:spcAft>
                <a:spcPts val="600"/>
              </a:spcAft>
              <a:buFont typeface="+mj-lt"/>
              <a:buAutoNum type="alphaLcPeriod"/>
            </a:pP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e</a:t>
            </a:r>
            <a:r>
              <a:rPr lang="en-US" sz="2800" b="1" dirty="0" smtClean="0">
                <a:solidFill>
                  <a:schemeClr val="bg1"/>
                </a:solidFill>
                <a:latin typeface="Arial" panose="020B0604020202020204" pitchFamily="34" charset="0"/>
                <a:ea typeface="Calibri" panose="020F0502020204030204" pitchFamily="34" charset="0"/>
                <a:cs typeface="Arial" panose="020B0604020202020204" pitchFamily="34" charset="0"/>
              </a:rPr>
              <a:t>ach jar will roll at a different rate of speed.</a:t>
            </a:r>
          </a:p>
          <a:p>
            <a:pPr marL="800100" lvl="1" indent="-342900">
              <a:spcBef>
                <a:spcPts val="600"/>
              </a:spcBef>
              <a:spcAft>
                <a:spcPts val="600"/>
              </a:spcAft>
              <a:buFont typeface="+mj-lt"/>
              <a:buAutoNum type="alphaLcPeriod"/>
            </a:pP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neither jar will roll at all. </a:t>
            </a:r>
          </a:p>
        </p:txBody>
      </p:sp>
      <p:sp>
        <p:nvSpPr>
          <p:cNvPr id="5" name="Rectangle 4"/>
          <p:cNvSpPr/>
          <p:nvPr/>
        </p:nvSpPr>
        <p:spPr>
          <a:xfrm>
            <a:off x="311728" y="4191000"/>
            <a:ext cx="8617526" cy="2382191"/>
          </a:xfrm>
          <a:prstGeom prst="rect">
            <a:avLst/>
          </a:prstGeom>
        </p:spPr>
        <p:txBody>
          <a:bodyPr wrap="square">
            <a:spAutoFit/>
          </a:bodyPr>
          <a:lstStyle/>
          <a:p>
            <a:pPr lvl="1">
              <a:lnSpc>
                <a:spcPct val="115000"/>
              </a:lnSpc>
              <a:spcBef>
                <a:spcPts val="600"/>
              </a:spcBef>
              <a:spcAft>
                <a:spcPts val="600"/>
              </a:spcAft>
            </a:pPr>
            <a:r>
              <a:rPr lang="en-US" sz="2800" b="1" dirty="0">
                <a:solidFill>
                  <a:srgbClr val="00B0F0"/>
                </a:solidFill>
                <a:latin typeface="Arial" panose="020B0604020202020204" pitchFamily="34" charset="0"/>
                <a:ea typeface="Calibri" panose="020F0502020204030204" pitchFamily="34" charset="0"/>
                <a:cs typeface="Arial" panose="020B0604020202020204" pitchFamily="34" charset="0"/>
              </a:rPr>
              <a:t>Don’t know? </a:t>
            </a:r>
            <a:r>
              <a:rPr lang="en-US" sz="2800" b="1" dirty="0">
                <a:solidFill>
                  <a:srgbClr val="FFFF00"/>
                </a:solidFill>
                <a:latin typeface="Arial" panose="020B0604020202020204" pitchFamily="34" charset="0"/>
                <a:ea typeface="Calibri" panose="020F0502020204030204" pitchFamily="34" charset="0"/>
                <a:cs typeface="Arial" panose="020B0604020202020204" pitchFamily="34" charset="0"/>
              </a:rPr>
              <a:t>Confer with someone </a:t>
            </a:r>
          </a:p>
          <a:p>
            <a:pPr marL="914400" lvl="1" indent="-457200">
              <a:lnSpc>
                <a:spcPct val="115000"/>
              </a:lnSpc>
              <a:spcBef>
                <a:spcPts val="600"/>
              </a:spcBef>
              <a:spcAft>
                <a:spcPts val="600"/>
              </a:spcAft>
              <a:buFont typeface="Wingdings" pitchFamily="2" charset="2"/>
              <a:buChar char="q"/>
            </a:pP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The empty jar </a:t>
            </a:r>
            <a:r>
              <a:rPr lang="en-US" sz="2800" b="1" dirty="0" smtClean="0">
                <a:solidFill>
                  <a:schemeClr val="bg1"/>
                </a:solidFill>
                <a:latin typeface="Arial" panose="020B0604020202020204" pitchFamily="34" charset="0"/>
                <a:ea typeface="Calibri" panose="020F0502020204030204" pitchFamily="34" charset="0"/>
                <a:cs typeface="Arial" panose="020B0604020202020204" pitchFamily="34" charset="0"/>
              </a:rPr>
              <a:t>will roll </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faster, because…</a:t>
            </a:r>
          </a:p>
          <a:p>
            <a:pPr marL="914400" lvl="1" indent="-457200">
              <a:lnSpc>
                <a:spcPct val="115000"/>
              </a:lnSpc>
              <a:spcBef>
                <a:spcPts val="600"/>
              </a:spcBef>
              <a:spcAft>
                <a:spcPts val="600"/>
              </a:spcAft>
              <a:buFont typeface="Wingdings" pitchFamily="2" charset="2"/>
              <a:buChar char="q"/>
            </a:pP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The jar filled with rice </a:t>
            </a:r>
            <a:r>
              <a:rPr lang="en-US" sz="2800" b="1" dirty="0" smtClean="0">
                <a:solidFill>
                  <a:schemeClr val="bg1"/>
                </a:solidFill>
                <a:latin typeface="Arial" panose="020B0604020202020204" pitchFamily="34" charset="0"/>
                <a:ea typeface="Calibri" panose="020F0502020204030204" pitchFamily="34" charset="0"/>
                <a:cs typeface="Arial" panose="020B0604020202020204" pitchFamily="34" charset="0"/>
              </a:rPr>
              <a:t>will roll </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faster, </a:t>
            </a:r>
            <a:r>
              <a:rPr lang="en-US" sz="28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because</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547" y="129948"/>
            <a:ext cx="503254" cy="510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263939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515632" y="2925633"/>
            <a:ext cx="2489872" cy="461665"/>
          </a:xfrm>
          <a:prstGeom prst="rect">
            <a:avLst/>
          </a:prstGeom>
          <a:noFill/>
        </p:spPr>
        <p:txBody>
          <a:bodyPr wrap="square" rtlCol="0">
            <a:spAutoFit/>
          </a:bodyPr>
          <a:lstStyle/>
          <a:p>
            <a:r>
              <a:rPr lang="en-US" sz="2400" dirty="0" smtClean="0">
                <a:latin typeface="Arial" pitchFamily="34" charset="0"/>
                <a:cs typeface="Arial" pitchFamily="34" charset="0"/>
              </a:rPr>
              <a:t>S e c o n d s</a:t>
            </a:r>
            <a:endParaRPr lang="en-US" sz="2400" dirty="0">
              <a:latin typeface="Arial" pitchFamily="34" charset="0"/>
              <a:cs typeface="Arial" pitchFamily="34" charset="0"/>
            </a:endParaRPr>
          </a:p>
        </p:txBody>
      </p:sp>
      <p:cxnSp>
        <p:nvCxnSpPr>
          <p:cNvPr id="5" name="Straight Connector 4"/>
          <p:cNvCxnSpPr/>
          <p:nvPr/>
        </p:nvCxnSpPr>
        <p:spPr>
          <a:xfrm>
            <a:off x="1371600" y="533400"/>
            <a:ext cx="0" cy="4876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71600" y="5410200"/>
            <a:ext cx="6172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00400" y="6063734"/>
            <a:ext cx="2887329" cy="400110"/>
          </a:xfrm>
          <a:prstGeom prst="rect">
            <a:avLst/>
          </a:prstGeom>
          <a:noFill/>
        </p:spPr>
        <p:txBody>
          <a:bodyPr wrap="none" rtlCol="0">
            <a:spAutoFit/>
          </a:bodyPr>
          <a:lstStyle/>
          <a:p>
            <a:r>
              <a:rPr lang="en-US" sz="2000" b="1" dirty="0" smtClean="0">
                <a:latin typeface="Arial" pitchFamily="34" charset="0"/>
                <a:cs typeface="Arial" pitchFamily="34" charset="0"/>
              </a:rPr>
              <a:t>Amount of rice in a jar</a:t>
            </a:r>
            <a:endParaRPr lang="en-US" sz="2000" b="1" dirty="0">
              <a:latin typeface="Arial" pitchFamily="34" charset="0"/>
              <a:cs typeface="Arial" pitchFamily="34" charset="0"/>
            </a:endParaRPr>
          </a:p>
        </p:txBody>
      </p:sp>
      <p:cxnSp>
        <p:nvCxnSpPr>
          <p:cNvPr id="13" name="Straight Connector 12"/>
          <p:cNvCxnSpPr/>
          <p:nvPr/>
        </p:nvCxnSpPr>
        <p:spPr>
          <a:xfrm>
            <a:off x="1371600" y="3581400"/>
            <a:ext cx="61722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371600" y="2971800"/>
            <a:ext cx="61722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371600" y="4152900"/>
            <a:ext cx="61722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371600" y="4724400"/>
            <a:ext cx="61722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371600" y="1600200"/>
            <a:ext cx="61722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71600" y="2286000"/>
            <a:ext cx="61722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358603" y="990600"/>
            <a:ext cx="61722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80211" y="804472"/>
            <a:ext cx="301686" cy="369332"/>
          </a:xfrm>
          <a:prstGeom prst="rect">
            <a:avLst/>
          </a:prstGeom>
          <a:noFill/>
        </p:spPr>
        <p:txBody>
          <a:bodyPr wrap="none" rtlCol="0">
            <a:spAutoFit/>
          </a:bodyPr>
          <a:lstStyle/>
          <a:p>
            <a:r>
              <a:rPr lang="en-US" dirty="0" smtClean="0"/>
              <a:t>7</a:t>
            </a:r>
          </a:p>
        </p:txBody>
      </p:sp>
      <p:sp>
        <p:nvSpPr>
          <p:cNvPr id="25" name="TextBox 24"/>
          <p:cNvSpPr txBox="1"/>
          <p:nvPr/>
        </p:nvSpPr>
        <p:spPr>
          <a:xfrm>
            <a:off x="980211" y="1415534"/>
            <a:ext cx="301686" cy="369332"/>
          </a:xfrm>
          <a:prstGeom prst="rect">
            <a:avLst/>
          </a:prstGeom>
          <a:noFill/>
        </p:spPr>
        <p:txBody>
          <a:bodyPr wrap="none" rtlCol="0">
            <a:spAutoFit/>
          </a:bodyPr>
          <a:lstStyle/>
          <a:p>
            <a:r>
              <a:rPr lang="en-US" dirty="0" smtClean="0"/>
              <a:t>6</a:t>
            </a:r>
          </a:p>
        </p:txBody>
      </p:sp>
      <p:sp>
        <p:nvSpPr>
          <p:cNvPr id="26" name="TextBox 25"/>
          <p:cNvSpPr txBox="1"/>
          <p:nvPr/>
        </p:nvSpPr>
        <p:spPr>
          <a:xfrm>
            <a:off x="980211" y="2101334"/>
            <a:ext cx="301686" cy="369332"/>
          </a:xfrm>
          <a:prstGeom prst="rect">
            <a:avLst/>
          </a:prstGeom>
          <a:noFill/>
        </p:spPr>
        <p:txBody>
          <a:bodyPr wrap="none" rtlCol="0">
            <a:spAutoFit/>
          </a:bodyPr>
          <a:lstStyle/>
          <a:p>
            <a:r>
              <a:rPr lang="en-US" dirty="0"/>
              <a:t>5</a:t>
            </a:r>
            <a:endParaRPr lang="en-US" dirty="0" smtClean="0"/>
          </a:p>
        </p:txBody>
      </p:sp>
      <p:sp>
        <p:nvSpPr>
          <p:cNvPr id="27" name="TextBox 26"/>
          <p:cNvSpPr txBox="1"/>
          <p:nvPr/>
        </p:nvSpPr>
        <p:spPr>
          <a:xfrm>
            <a:off x="985516" y="2787134"/>
            <a:ext cx="301686" cy="369332"/>
          </a:xfrm>
          <a:prstGeom prst="rect">
            <a:avLst/>
          </a:prstGeom>
          <a:noFill/>
        </p:spPr>
        <p:txBody>
          <a:bodyPr wrap="none" rtlCol="0">
            <a:spAutoFit/>
          </a:bodyPr>
          <a:lstStyle/>
          <a:p>
            <a:r>
              <a:rPr lang="en-US" dirty="0"/>
              <a:t>4</a:t>
            </a:r>
            <a:endParaRPr lang="en-US" dirty="0" smtClean="0"/>
          </a:p>
        </p:txBody>
      </p:sp>
      <p:sp>
        <p:nvSpPr>
          <p:cNvPr id="28" name="TextBox 27"/>
          <p:cNvSpPr txBox="1"/>
          <p:nvPr/>
        </p:nvSpPr>
        <p:spPr>
          <a:xfrm>
            <a:off x="967632" y="3396734"/>
            <a:ext cx="301686" cy="369332"/>
          </a:xfrm>
          <a:prstGeom prst="rect">
            <a:avLst/>
          </a:prstGeom>
          <a:noFill/>
        </p:spPr>
        <p:txBody>
          <a:bodyPr wrap="none" rtlCol="0">
            <a:spAutoFit/>
          </a:bodyPr>
          <a:lstStyle/>
          <a:p>
            <a:r>
              <a:rPr lang="en-US" dirty="0"/>
              <a:t>3</a:t>
            </a:r>
            <a:endParaRPr lang="en-US" dirty="0" smtClean="0"/>
          </a:p>
        </p:txBody>
      </p:sp>
      <p:sp>
        <p:nvSpPr>
          <p:cNvPr id="29" name="TextBox 28"/>
          <p:cNvSpPr txBox="1"/>
          <p:nvPr/>
        </p:nvSpPr>
        <p:spPr>
          <a:xfrm>
            <a:off x="967632" y="3968234"/>
            <a:ext cx="301686" cy="369332"/>
          </a:xfrm>
          <a:prstGeom prst="rect">
            <a:avLst/>
          </a:prstGeom>
          <a:noFill/>
        </p:spPr>
        <p:txBody>
          <a:bodyPr wrap="none" rtlCol="0">
            <a:spAutoFit/>
          </a:bodyPr>
          <a:lstStyle/>
          <a:p>
            <a:r>
              <a:rPr lang="en-US" dirty="0"/>
              <a:t>2</a:t>
            </a:r>
            <a:endParaRPr lang="en-US" dirty="0" smtClean="0"/>
          </a:p>
        </p:txBody>
      </p:sp>
      <p:sp>
        <p:nvSpPr>
          <p:cNvPr id="30" name="TextBox 29"/>
          <p:cNvSpPr txBox="1"/>
          <p:nvPr/>
        </p:nvSpPr>
        <p:spPr>
          <a:xfrm>
            <a:off x="974424" y="4539734"/>
            <a:ext cx="301686" cy="369332"/>
          </a:xfrm>
          <a:prstGeom prst="rect">
            <a:avLst/>
          </a:prstGeom>
          <a:noFill/>
        </p:spPr>
        <p:txBody>
          <a:bodyPr wrap="none" rtlCol="0">
            <a:spAutoFit/>
          </a:bodyPr>
          <a:lstStyle/>
          <a:p>
            <a:r>
              <a:rPr lang="en-US" dirty="0" smtClean="0"/>
              <a:t>1</a:t>
            </a:r>
          </a:p>
        </p:txBody>
      </p:sp>
      <p:sp>
        <p:nvSpPr>
          <p:cNvPr id="3" name="Rectangle 2"/>
          <p:cNvSpPr/>
          <p:nvPr/>
        </p:nvSpPr>
        <p:spPr>
          <a:xfrm>
            <a:off x="1454765" y="2573571"/>
            <a:ext cx="490840" cy="830997"/>
          </a:xfrm>
          <a:prstGeom prst="rect">
            <a:avLst/>
          </a:prstGeom>
        </p:spPr>
        <p:txBody>
          <a:bodyPr wrap="none">
            <a:spAutoFit/>
          </a:bodyPr>
          <a:lstStyle/>
          <a:p>
            <a:r>
              <a:rPr lang="en-US" sz="4800" dirty="0" smtClean="0"/>
              <a:t>•</a:t>
            </a:r>
            <a:endParaRPr lang="en-US" sz="4800" dirty="0"/>
          </a:p>
        </p:txBody>
      </p:sp>
      <p:sp>
        <p:nvSpPr>
          <p:cNvPr id="22" name="Rectangle 21"/>
          <p:cNvSpPr/>
          <p:nvPr/>
        </p:nvSpPr>
        <p:spPr>
          <a:xfrm>
            <a:off x="6733376" y="2576540"/>
            <a:ext cx="490840" cy="830997"/>
          </a:xfrm>
          <a:prstGeom prst="rect">
            <a:avLst/>
          </a:prstGeom>
        </p:spPr>
        <p:txBody>
          <a:bodyPr wrap="none">
            <a:spAutoFit/>
          </a:bodyPr>
          <a:lstStyle/>
          <a:p>
            <a:r>
              <a:rPr lang="en-US" sz="4800" dirty="0" smtClean="0"/>
              <a:t>•</a:t>
            </a:r>
            <a:endParaRPr lang="en-US" sz="4800" dirty="0"/>
          </a:p>
        </p:txBody>
      </p:sp>
      <p:sp>
        <p:nvSpPr>
          <p:cNvPr id="31" name="Rectangle 30"/>
          <p:cNvSpPr/>
          <p:nvPr/>
        </p:nvSpPr>
        <p:spPr>
          <a:xfrm>
            <a:off x="2541886" y="96586"/>
            <a:ext cx="3993529" cy="707886"/>
          </a:xfrm>
          <a:prstGeom prst="rect">
            <a:avLst/>
          </a:prstGeom>
        </p:spPr>
        <p:txBody>
          <a:bodyPr wrap="none">
            <a:spAutoFit/>
          </a:bodyPr>
          <a:lstStyle/>
          <a:p>
            <a:r>
              <a:rPr lang="en-US" sz="2000" b="1" dirty="0" smtClean="0">
                <a:latin typeface="Arial" pitchFamily="34" charset="0"/>
                <a:cs typeface="Arial" pitchFamily="34" charset="0"/>
              </a:rPr>
              <a:t>The Angle of Repose: Graph #2</a:t>
            </a:r>
            <a:endParaRPr lang="en-US" sz="2000" b="1" dirty="0">
              <a:latin typeface="Arial" pitchFamily="34" charset="0"/>
              <a:cs typeface="Arial" pitchFamily="34" charset="0"/>
            </a:endParaRPr>
          </a:p>
          <a:p>
            <a:endParaRPr lang="en-US" sz="2000" b="1" dirty="0">
              <a:latin typeface="Arial" pitchFamily="34" charset="0"/>
              <a:cs typeface="Arial" pitchFamily="34" charset="0"/>
            </a:endParaRPr>
          </a:p>
        </p:txBody>
      </p:sp>
      <p:sp>
        <p:nvSpPr>
          <p:cNvPr id="32" name="TextBox 31"/>
          <p:cNvSpPr txBox="1"/>
          <p:nvPr/>
        </p:nvSpPr>
        <p:spPr>
          <a:xfrm>
            <a:off x="1446298" y="5530334"/>
            <a:ext cx="6402302" cy="461665"/>
          </a:xfrm>
          <a:prstGeom prst="rect">
            <a:avLst/>
          </a:prstGeom>
          <a:noFill/>
        </p:spPr>
        <p:txBody>
          <a:bodyPr wrap="square" rtlCol="0">
            <a:spAutoFit/>
          </a:bodyPr>
          <a:lstStyle/>
          <a:p>
            <a:r>
              <a:rPr lang="en-US" sz="2400" b="1" dirty="0" smtClean="0">
                <a:latin typeface="Arial" pitchFamily="34" charset="0"/>
                <a:cs typeface="Arial" pitchFamily="34" charset="0"/>
              </a:rPr>
              <a:t>0 (1)	     33% (3)	     66% (4)	  100% (2)</a:t>
            </a:r>
            <a:endParaRPr lang="en-US" sz="2400" b="1" dirty="0">
              <a:latin typeface="Arial" pitchFamily="34" charset="0"/>
              <a:cs typeface="Arial" pitchFamily="34" charset="0"/>
            </a:endParaRPr>
          </a:p>
        </p:txBody>
      </p:sp>
      <p:sp>
        <p:nvSpPr>
          <p:cNvPr id="4" name="Rectangle 3"/>
          <p:cNvSpPr/>
          <p:nvPr/>
        </p:nvSpPr>
        <p:spPr>
          <a:xfrm>
            <a:off x="1505020" y="6009045"/>
            <a:ext cx="712054" cy="307777"/>
          </a:xfrm>
          <a:prstGeom prst="rect">
            <a:avLst/>
          </a:prstGeom>
        </p:spPr>
        <p:txBody>
          <a:bodyPr wrap="none">
            <a:spAutoFit/>
          </a:bodyPr>
          <a:lstStyle/>
          <a:p>
            <a:r>
              <a:rPr lang="en-US" sz="1400" b="1" dirty="0" smtClean="0">
                <a:latin typeface="Arial" pitchFamily="34" charset="0"/>
                <a:cs typeface="Arial" pitchFamily="34" charset="0"/>
              </a:rPr>
              <a:t>empty</a:t>
            </a:r>
            <a:endParaRPr lang="en-US" sz="1400" dirty="0"/>
          </a:p>
        </p:txBody>
      </p:sp>
      <p:sp>
        <p:nvSpPr>
          <p:cNvPr id="33" name="Rectangle 32"/>
          <p:cNvSpPr/>
          <p:nvPr/>
        </p:nvSpPr>
        <p:spPr>
          <a:xfrm>
            <a:off x="6418831" y="6063734"/>
            <a:ext cx="452368" cy="307777"/>
          </a:xfrm>
          <a:prstGeom prst="rect">
            <a:avLst/>
          </a:prstGeom>
        </p:spPr>
        <p:txBody>
          <a:bodyPr wrap="none">
            <a:spAutoFit/>
          </a:bodyPr>
          <a:lstStyle/>
          <a:p>
            <a:r>
              <a:rPr lang="en-US" sz="1400" b="1" dirty="0" smtClean="0">
                <a:latin typeface="Arial" pitchFamily="34" charset="0"/>
                <a:cs typeface="Arial" pitchFamily="34" charset="0"/>
              </a:rPr>
              <a:t>full</a:t>
            </a:r>
            <a:endParaRPr lang="en-US" sz="1400" dirty="0"/>
          </a:p>
        </p:txBody>
      </p:sp>
    </p:spTree>
    <p:extLst>
      <p:ext uri="{BB962C8B-B14F-4D97-AF65-F5344CB8AC3E}">
        <p14:creationId xmlns:p14="http://schemas.microsoft.com/office/powerpoint/2010/main" val="84981141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dirty="0" smtClean="0"/>
          </a:p>
        </p:txBody>
      </p:sp>
      <p:sp>
        <p:nvSpPr>
          <p:cNvPr id="8195" name="Content Placeholder 2"/>
          <p:cNvSpPr>
            <a:spLocks noGrp="1"/>
          </p:cNvSpPr>
          <p:nvPr>
            <p:ph idx="1"/>
          </p:nvPr>
        </p:nvSpPr>
        <p:spPr/>
        <p:txBody>
          <a:bodyPr/>
          <a:lstStyle/>
          <a:p>
            <a:endParaRPr lang="en-US" dirty="0"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pPr>
            <a:endParaRPr lang="en-US" sz="2800" b="1" dirty="0">
              <a:latin typeface="Arial" panose="020B0604020202020204" pitchFamily="34" charset="0"/>
            </a:endParaRPr>
          </a:p>
        </p:txBody>
      </p:sp>
      <p:sp>
        <p:nvSpPr>
          <p:cNvPr id="2" name="Rectangle 1"/>
          <p:cNvSpPr/>
          <p:nvPr/>
        </p:nvSpPr>
        <p:spPr>
          <a:xfrm>
            <a:off x="3048000" y="188518"/>
            <a:ext cx="2492990" cy="461665"/>
          </a:xfrm>
          <a:prstGeom prst="rect">
            <a:avLst/>
          </a:prstGeom>
        </p:spPr>
        <p:txBody>
          <a:bodyPr wrap="none">
            <a:spAutoFit/>
          </a:bodyPr>
          <a:lstStyle/>
          <a:p>
            <a:r>
              <a:rPr lang="en-US" sz="2400" b="1" dirty="0">
                <a:solidFill>
                  <a:srgbClr val="FFFF00"/>
                </a:solidFill>
                <a:latin typeface="Arial" pitchFamily="34" charset="0"/>
                <a:cs typeface="Arial" pitchFamily="34" charset="0"/>
              </a:rPr>
              <a:t>Rice on a Ramp</a:t>
            </a:r>
            <a:endParaRPr lang="en-US" sz="2400" b="1" dirty="0" smtClean="0">
              <a:solidFill>
                <a:srgbClr val="FFFF00"/>
              </a:solidFill>
              <a:latin typeface="Arial" pitchFamily="34" charset="0"/>
              <a:cs typeface="Arial" pitchFamily="34" charset="0"/>
            </a:endParaRPr>
          </a:p>
        </p:txBody>
      </p:sp>
      <p:sp>
        <p:nvSpPr>
          <p:cNvPr id="3" name="Rectangle 2"/>
          <p:cNvSpPr/>
          <p:nvPr/>
        </p:nvSpPr>
        <p:spPr>
          <a:xfrm>
            <a:off x="457200" y="2209800"/>
            <a:ext cx="6400800" cy="545727"/>
          </a:xfrm>
          <a:prstGeom prst="rect">
            <a:avLst/>
          </a:prstGeom>
        </p:spPr>
        <p:txBody>
          <a:bodyPr wrap="square">
            <a:spAutoFit/>
          </a:bodyPr>
          <a:lstStyle/>
          <a:p>
            <a:pPr>
              <a:lnSpc>
                <a:spcPct val="115000"/>
              </a:lnSpc>
            </a:pPr>
            <a:r>
              <a:rPr lang="en-US" sz="2800" dirty="0" smtClean="0">
                <a:latin typeface="Arial" panose="020B0604020202020204" pitchFamily="34" charset="0"/>
                <a:ea typeface="Calibri" panose="020F0502020204030204" pitchFamily="34" charset="0"/>
                <a:cs typeface="Arial" panose="020B0604020202020204" pitchFamily="34" charset="0"/>
              </a:rPr>
              <a:t>.</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483432" y="1808754"/>
            <a:ext cx="8584367" cy="2536079"/>
          </a:xfrm>
          <a:prstGeom prst="rect">
            <a:avLst/>
          </a:prstGeom>
        </p:spPr>
        <p:txBody>
          <a:bodyPr wrap="square">
            <a:spAutoFit/>
          </a:bodyPr>
          <a:lstStyle/>
          <a:p>
            <a:pPr>
              <a:lnSpc>
                <a:spcPct val="115000"/>
              </a:lnSpc>
            </a:pPr>
            <a:r>
              <a:rPr lang="en-US" sz="2800" b="1" i="1" dirty="0">
                <a:solidFill>
                  <a:schemeClr val="bg1"/>
                </a:solidFill>
                <a:latin typeface="Arial" panose="020B0604020202020204" pitchFamily="34" charset="0"/>
                <a:ea typeface="Calibri" panose="020F0502020204030204" pitchFamily="34" charset="0"/>
                <a:cs typeface="Arial" panose="020B0604020202020204" pitchFamily="34" charset="0"/>
              </a:rPr>
              <a:t>Part II: </a:t>
            </a:r>
            <a:r>
              <a:rPr lang="en-US" sz="2800" b="1" i="1" dirty="0" smtClean="0">
                <a:solidFill>
                  <a:schemeClr val="bg1"/>
                </a:solidFill>
                <a:latin typeface="Arial" panose="020B0604020202020204" pitchFamily="34" charset="0"/>
                <a:ea typeface="Calibri" panose="020F0502020204030204" pitchFamily="34" charset="0"/>
                <a:cs typeface="Arial" panose="020B0604020202020204" pitchFamily="34" charset="0"/>
              </a:rPr>
              <a:t>Adding </a:t>
            </a:r>
            <a:r>
              <a:rPr lang="en-US" sz="2800" b="1" i="1" dirty="0">
                <a:solidFill>
                  <a:schemeClr val="bg1"/>
                </a:solidFill>
                <a:latin typeface="Arial" panose="020B0604020202020204" pitchFamily="34" charset="0"/>
                <a:ea typeface="Calibri" panose="020F0502020204030204" pitchFamily="34" charset="0"/>
                <a:cs typeface="Arial" panose="020B0604020202020204" pitchFamily="34" charset="0"/>
              </a:rPr>
              <a:t>two new jars to the </a:t>
            </a:r>
            <a:r>
              <a:rPr lang="en-US" sz="2800" b="1" i="1" dirty="0" smtClean="0">
                <a:solidFill>
                  <a:schemeClr val="bg1"/>
                </a:solidFill>
                <a:latin typeface="Arial" panose="020B0604020202020204" pitchFamily="34" charset="0"/>
                <a:ea typeface="Calibri" panose="020F0502020204030204" pitchFamily="34" charset="0"/>
                <a:cs typeface="Arial" panose="020B0604020202020204" pitchFamily="34" charset="0"/>
              </a:rPr>
              <a:t>set </a:t>
            </a:r>
            <a:r>
              <a:rPr lang="en-US" sz="2800" b="1" i="1" dirty="0">
                <a:solidFill>
                  <a:schemeClr val="bg1"/>
                </a:solidFill>
                <a:latin typeface="Arial" panose="020B0604020202020204" pitchFamily="34" charset="0"/>
                <a:ea typeface="Calibri" panose="020F0502020204030204" pitchFamily="34" charset="0"/>
                <a:cs typeface="Arial" panose="020B0604020202020204" pitchFamily="34" charset="0"/>
              </a:rPr>
              <a:t>(</a:t>
            </a:r>
            <a:r>
              <a:rPr lang="en-US" sz="2800" b="1" i="1" dirty="0" smtClean="0">
                <a:solidFill>
                  <a:schemeClr val="bg1"/>
                </a:solidFill>
                <a:latin typeface="Arial" panose="020B0604020202020204" pitchFamily="34" charset="0"/>
                <a:ea typeface="Calibri" panose="020F0502020204030204" pitchFamily="34" charset="0"/>
                <a:cs typeface="Arial" panose="020B0604020202020204" pitchFamily="34" charset="0"/>
              </a:rPr>
              <a:t>now a 	total of 4 </a:t>
            </a:r>
            <a:r>
              <a:rPr lang="en-US" sz="2800" b="1" i="1" dirty="0">
                <a:solidFill>
                  <a:schemeClr val="bg1"/>
                </a:solidFill>
                <a:latin typeface="Arial" panose="020B0604020202020204" pitchFamily="34" charset="0"/>
                <a:ea typeface="Calibri" panose="020F0502020204030204" pitchFamily="34" charset="0"/>
                <a:cs typeface="Arial" panose="020B0604020202020204" pitchFamily="34" charset="0"/>
              </a:rPr>
              <a:t>jars):</a:t>
            </a:r>
            <a:endPar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971550" lvl="1" indent="-514350">
              <a:lnSpc>
                <a:spcPct val="115000"/>
              </a:lnSpc>
              <a:spcBef>
                <a:spcPts val="1200"/>
              </a:spcBef>
              <a:spcAft>
                <a:spcPts val="1200"/>
              </a:spcAft>
              <a:buFont typeface="+mj-lt"/>
              <a:buAutoNum type="arabicPeriod" startAt="3"/>
            </a:pPr>
            <a:r>
              <a:rPr lang="en-US" sz="2800" b="1" dirty="0">
                <a:solidFill>
                  <a:srgbClr val="00B0F0"/>
                </a:solidFill>
                <a:latin typeface="Arial" panose="020B0604020202020204" pitchFamily="34" charset="0"/>
                <a:ea typeface="Calibri" panose="020F0502020204030204" pitchFamily="34" charset="0"/>
                <a:cs typeface="Arial" panose="020B0604020202020204" pitchFamily="34" charset="0"/>
              </a:rPr>
              <a:t>Jar #3:</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 A jar </a:t>
            </a:r>
            <a:r>
              <a:rPr lang="en-US" sz="2800" b="1" dirty="0" smtClean="0">
                <a:solidFill>
                  <a:schemeClr val="bg1"/>
                </a:solidFill>
                <a:latin typeface="Arial" panose="020B0604020202020204" pitchFamily="34" charset="0"/>
                <a:ea typeface="Calibri" panose="020F0502020204030204" pitchFamily="34" charset="0"/>
                <a:cs typeface="Arial" panose="020B0604020202020204" pitchFamily="34" charset="0"/>
              </a:rPr>
              <a:t>1/3 </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(67%) full of rice</a:t>
            </a:r>
          </a:p>
          <a:p>
            <a:pPr marL="800100" lvl="1" indent="-342900">
              <a:lnSpc>
                <a:spcPct val="115000"/>
              </a:lnSpc>
              <a:spcBef>
                <a:spcPts val="1200"/>
              </a:spcBef>
              <a:spcAft>
                <a:spcPts val="1200"/>
              </a:spcAft>
              <a:buFont typeface="+mj-lt"/>
              <a:buAutoNum type="arabicPeriod" startAt="3"/>
            </a:pPr>
            <a:r>
              <a:rPr lang="en-US" sz="2800" b="1" dirty="0" smtClean="0">
                <a:solidFill>
                  <a:srgbClr val="00B0F0"/>
                </a:solidFill>
                <a:latin typeface="Arial" panose="020B0604020202020204" pitchFamily="34" charset="0"/>
                <a:ea typeface="Calibri" panose="020F0502020204030204" pitchFamily="34" charset="0"/>
                <a:cs typeface="Arial" panose="020B0604020202020204" pitchFamily="34" charset="0"/>
              </a:rPr>
              <a:t> Jar </a:t>
            </a:r>
            <a:r>
              <a:rPr lang="en-US" sz="2800" b="1" dirty="0">
                <a:solidFill>
                  <a:srgbClr val="00B0F0"/>
                </a:solidFill>
                <a:latin typeface="Arial" panose="020B0604020202020204" pitchFamily="34" charset="0"/>
                <a:ea typeface="Calibri" panose="020F0502020204030204" pitchFamily="34" charset="0"/>
                <a:cs typeface="Arial" panose="020B0604020202020204" pitchFamily="34" charset="0"/>
              </a:rPr>
              <a:t>#4: </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A jar </a:t>
            </a:r>
            <a:r>
              <a:rPr lang="en-US" sz="2800" b="1" dirty="0" smtClean="0">
                <a:solidFill>
                  <a:schemeClr val="bg1"/>
                </a:solidFill>
                <a:latin typeface="Arial" panose="020B0604020202020204" pitchFamily="34" charset="0"/>
                <a:ea typeface="Calibri" panose="020F0502020204030204" pitchFamily="34" charset="0"/>
                <a:cs typeface="Arial" panose="020B0604020202020204" pitchFamily="34" charset="0"/>
              </a:rPr>
              <a:t>2/3 </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(33%) full of rice</a:t>
            </a:r>
            <a:endParaRPr lang="en-US" sz="2800" b="1" dirty="0">
              <a:solidFill>
                <a:schemeClr val="bg1"/>
              </a:solidFill>
              <a:latin typeface="Arial" panose="020B0604020202020204"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546" y="129947"/>
            <a:ext cx="618069" cy="626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057862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Title 1"/>
          <p:cNvSpPr>
            <a:spLocks noGrp="1"/>
          </p:cNvSpPr>
          <p:nvPr>
            <p:ph type="title"/>
          </p:nvPr>
        </p:nvSpPr>
        <p:spPr/>
        <p:txBody>
          <a:bodyPr/>
          <a:lstStyle/>
          <a:p>
            <a:endParaRPr lang="en-US" dirty="0" smtClean="0"/>
          </a:p>
        </p:txBody>
      </p:sp>
      <p:sp>
        <p:nvSpPr>
          <p:cNvPr id="916483" name="Content Placeholder 2"/>
          <p:cNvSpPr>
            <a:spLocks noGrp="1"/>
          </p:cNvSpPr>
          <p:nvPr>
            <p:ph idx="1"/>
          </p:nvPr>
        </p:nvSpPr>
        <p:spPr/>
        <p:txBody>
          <a:bodyPr/>
          <a:lstStyle/>
          <a:p>
            <a:endParaRPr lang="en-US" dirty="0"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916485" name="TextBox 1"/>
          <p:cNvSpPr txBox="1">
            <a:spLocks noChangeArrowheads="1"/>
          </p:cNvSpPr>
          <p:nvPr/>
        </p:nvSpPr>
        <p:spPr bwMode="auto">
          <a:xfrm>
            <a:off x="685799" y="360083"/>
            <a:ext cx="792479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4400" b="1" dirty="0">
                <a:solidFill>
                  <a:srgbClr val="FFFF00"/>
                </a:solidFill>
              </a:rPr>
              <a:t>“How does </a:t>
            </a:r>
            <a:r>
              <a:rPr lang="en-US" sz="4400" b="1" dirty="0" smtClean="0">
                <a:solidFill>
                  <a:srgbClr val="FFFF00"/>
                </a:solidFill>
              </a:rPr>
              <a:t>this </a:t>
            </a:r>
          </a:p>
          <a:p>
            <a:pPr algn="ctr"/>
            <a:r>
              <a:rPr lang="en-US" sz="4400" b="1" dirty="0" smtClean="0">
                <a:solidFill>
                  <a:srgbClr val="FFFF00"/>
                </a:solidFill>
              </a:rPr>
              <a:t>biological </a:t>
            </a:r>
            <a:r>
              <a:rPr lang="en-US" sz="4400" b="1" dirty="0">
                <a:solidFill>
                  <a:srgbClr val="FFFF00"/>
                </a:solidFill>
              </a:rPr>
              <a:t>brain </a:t>
            </a:r>
            <a:r>
              <a:rPr lang="en-US" sz="4400" b="1" i="1" dirty="0" smtClean="0">
                <a:solidFill>
                  <a:srgbClr val="FFFF00"/>
                </a:solidFill>
              </a:rPr>
              <a:t>learn?”</a:t>
            </a:r>
            <a:endParaRPr lang="en-US" sz="4400" b="1" i="1" dirty="0">
              <a:solidFill>
                <a:srgbClr val="FFFF00"/>
              </a:solidFill>
            </a:endParaRPr>
          </a:p>
        </p:txBody>
      </p:sp>
      <p:sp>
        <p:nvSpPr>
          <p:cNvPr id="8" name="Rectangle 3"/>
          <p:cNvSpPr txBox="1">
            <a:spLocks noChangeArrowheads="1"/>
          </p:cNvSpPr>
          <p:nvPr/>
        </p:nvSpPr>
        <p:spPr>
          <a:xfrm>
            <a:off x="457200" y="2362200"/>
            <a:ext cx="5105400" cy="2667000"/>
          </a:xfrm>
          <a:prstGeom prst="rect">
            <a:avLst/>
          </a:prstGeom>
          <a:noFill/>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solidFill>
                  <a:schemeClr val="bg1"/>
                </a:solidFill>
                <a:latin typeface="Arial" pitchFamily="34" charset="0"/>
                <a:cs typeface="Arial" pitchFamily="34" charset="0"/>
              </a:rPr>
              <a:t>The teacher “covering” the content material and explaining it exceptionally well does NOT necessarily translate into student learning nor is it necessarily the same outcome as what we call “student learning.”</a:t>
            </a:r>
            <a:r>
              <a:rPr lang="es-PR" sz="2800" dirty="0" smtClean="0">
                <a:solidFill>
                  <a:schemeClr val="bg1"/>
                </a:solidFill>
                <a:latin typeface="Arial" pitchFamily="34" charset="0"/>
                <a:cs typeface="Arial" pitchFamily="34" charset="0"/>
              </a:rPr>
              <a:t> </a:t>
            </a:r>
            <a:endParaRPr lang="es-PR" sz="2800" dirty="0">
              <a:solidFill>
                <a:schemeClr val="bg1"/>
              </a:solidFill>
              <a:latin typeface="Arial" pitchFamily="34" charset="0"/>
              <a:cs typeface="Arial" pitchFamily="34" charset="0"/>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286000"/>
            <a:ext cx="3176412"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093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1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Rectangle 2"/>
          <p:cNvSpPr/>
          <p:nvPr/>
        </p:nvSpPr>
        <p:spPr>
          <a:xfrm>
            <a:off x="838200" y="1975176"/>
            <a:ext cx="8445062" cy="3970318"/>
          </a:xfrm>
          <a:prstGeom prst="rect">
            <a:avLst/>
          </a:prstGeom>
        </p:spPr>
        <p:txBody>
          <a:bodyPr wrap="square">
            <a:spAutoFit/>
          </a:bodyPr>
          <a:lstStyle/>
          <a:p>
            <a:pPr>
              <a:lnSpc>
                <a:spcPct val="150000"/>
              </a:lnSpc>
            </a:pPr>
            <a:r>
              <a:rPr lang="en-US" sz="2800" b="1" dirty="0">
                <a:solidFill>
                  <a:schemeClr val="bg1"/>
                </a:solidFill>
                <a:latin typeface="Arial" panose="020B0604020202020204" pitchFamily="34" charset="0"/>
              </a:rPr>
              <a:t>Making </a:t>
            </a:r>
            <a:r>
              <a:rPr lang="en-US" sz="2800" b="1" dirty="0">
                <a:solidFill>
                  <a:srgbClr val="00B0F0"/>
                </a:solidFill>
                <a:latin typeface="Arial" panose="020B0604020202020204" pitchFamily="34" charset="0"/>
              </a:rPr>
              <a:t>claims</a:t>
            </a:r>
            <a:r>
              <a:rPr lang="en-US" sz="2800" b="1" dirty="0">
                <a:solidFill>
                  <a:schemeClr val="bg1"/>
                </a:solidFill>
                <a:latin typeface="Arial" panose="020B0604020202020204" pitchFamily="34" charset="0"/>
              </a:rPr>
              <a:t> based on </a:t>
            </a:r>
            <a:r>
              <a:rPr lang="en-US" sz="2800" b="1" dirty="0">
                <a:solidFill>
                  <a:srgbClr val="00B0F0"/>
                </a:solidFill>
                <a:latin typeface="Arial" panose="020B0604020202020204" pitchFamily="34" charset="0"/>
              </a:rPr>
              <a:t>observations,</a:t>
            </a:r>
            <a:r>
              <a:rPr lang="en-US" sz="2800" b="1" dirty="0">
                <a:solidFill>
                  <a:schemeClr val="bg1"/>
                </a:solidFill>
                <a:latin typeface="Arial" panose="020B0604020202020204" pitchFamily="34" charset="0"/>
              </a:rPr>
              <a:t> and </a:t>
            </a:r>
            <a:r>
              <a:rPr lang="en-US" sz="2800" b="1" dirty="0" smtClean="0">
                <a:solidFill>
                  <a:schemeClr val="bg1"/>
                </a:solidFill>
                <a:latin typeface="Arial" panose="020B0604020202020204" pitchFamily="34" charset="0"/>
              </a:rPr>
              <a:t>	</a:t>
            </a:r>
            <a:r>
              <a:rPr lang="en-US" sz="2800" b="1" dirty="0" smtClean="0">
                <a:solidFill>
                  <a:srgbClr val="00B0F0"/>
                </a:solidFill>
                <a:latin typeface="Arial" panose="020B0604020202020204" pitchFamily="34" charset="0"/>
              </a:rPr>
              <a:t>using </a:t>
            </a:r>
            <a:r>
              <a:rPr lang="en-US" sz="2800" b="1" dirty="0">
                <a:solidFill>
                  <a:srgbClr val="00B0F0"/>
                </a:solidFill>
                <a:latin typeface="Arial" panose="020B0604020202020204" pitchFamily="34" charset="0"/>
              </a:rPr>
              <a:t>data </a:t>
            </a:r>
            <a:r>
              <a:rPr lang="en-US" sz="2800" b="1" dirty="0">
                <a:solidFill>
                  <a:schemeClr val="bg1"/>
                </a:solidFill>
                <a:latin typeface="Arial" panose="020B0604020202020204" pitchFamily="34" charset="0"/>
              </a:rPr>
              <a:t>collected as </a:t>
            </a:r>
            <a:r>
              <a:rPr lang="en-US" sz="2800" b="1" dirty="0">
                <a:solidFill>
                  <a:srgbClr val="00B0F0"/>
                </a:solidFill>
                <a:latin typeface="Arial" panose="020B0604020202020204" pitchFamily="34" charset="0"/>
              </a:rPr>
              <a:t>evidence </a:t>
            </a:r>
            <a:r>
              <a:rPr lang="en-US" sz="2800" b="1" dirty="0" smtClean="0">
                <a:solidFill>
                  <a:schemeClr val="bg1"/>
                </a:solidFill>
                <a:latin typeface="Arial" panose="020B0604020202020204" pitchFamily="34" charset="0"/>
              </a:rPr>
              <a:t>	(reasoning and </a:t>
            </a:r>
            <a:r>
              <a:rPr lang="en-US" sz="2800" b="1" dirty="0">
                <a:solidFill>
                  <a:schemeClr val="bg1"/>
                </a:solidFill>
                <a:latin typeface="Arial" panose="020B0604020202020204" pitchFamily="34" charset="0"/>
              </a:rPr>
              <a:t>sense-making: </a:t>
            </a:r>
            <a:r>
              <a:rPr lang="en-US" sz="2800" b="1" dirty="0" smtClean="0">
                <a:solidFill>
                  <a:schemeClr val="bg1"/>
                </a:solidFill>
                <a:latin typeface="Arial" panose="020B0604020202020204" pitchFamily="34" charset="0"/>
              </a:rPr>
              <a:t>The CCSS 	refer to </a:t>
            </a:r>
            <a:r>
              <a:rPr lang="en-US" sz="2800" b="1" dirty="0">
                <a:solidFill>
                  <a:schemeClr val="bg1"/>
                </a:solidFill>
                <a:latin typeface="Arial" panose="020B0604020202020204" pitchFamily="34" charset="0"/>
              </a:rPr>
              <a:t>this </a:t>
            </a:r>
            <a:r>
              <a:rPr lang="en-US" sz="2800" b="1" dirty="0" smtClean="0">
                <a:solidFill>
                  <a:schemeClr val="bg1"/>
                </a:solidFill>
                <a:latin typeface="Arial" panose="020B0604020202020204" pitchFamily="34" charset="0"/>
              </a:rPr>
              <a:t>strategy as </a:t>
            </a:r>
            <a:r>
              <a:rPr lang="en-US" sz="2800" b="1" dirty="0" smtClean="0">
                <a:solidFill>
                  <a:srgbClr val="FFFF00"/>
                </a:solidFill>
                <a:latin typeface="Arial" panose="020B0604020202020204" pitchFamily="34" charset="0"/>
              </a:rPr>
              <a:t>CER</a:t>
            </a:r>
            <a:r>
              <a:rPr lang="en-US" sz="2800" b="1" dirty="0" smtClean="0">
                <a:solidFill>
                  <a:schemeClr val="bg1"/>
                </a:solidFill>
                <a:latin typeface="Arial" panose="020B0604020202020204" pitchFamily="34" charset="0"/>
              </a:rPr>
              <a:t> </a:t>
            </a:r>
            <a:r>
              <a:rPr lang="en-US" sz="2800" b="1" dirty="0">
                <a:solidFill>
                  <a:schemeClr val="bg1"/>
                </a:solidFill>
                <a:latin typeface="Arial" panose="020B0604020202020204" pitchFamily="34" charset="0"/>
              </a:rPr>
              <a:t>= </a:t>
            </a:r>
            <a:r>
              <a:rPr lang="en-US" sz="2800" b="1" dirty="0">
                <a:solidFill>
                  <a:srgbClr val="00B0F0"/>
                </a:solidFill>
                <a:latin typeface="Arial" panose="020B0604020202020204" pitchFamily="34" charset="0"/>
              </a:rPr>
              <a:t>Claim, </a:t>
            </a:r>
            <a:r>
              <a:rPr lang="en-US" sz="2800" b="1" dirty="0" smtClean="0">
                <a:solidFill>
                  <a:srgbClr val="00B0F0"/>
                </a:solidFill>
                <a:latin typeface="Arial" panose="020B0604020202020204" pitchFamily="34" charset="0"/>
              </a:rPr>
              <a:t>	Evidence</a:t>
            </a:r>
            <a:r>
              <a:rPr lang="en-US" sz="2800" b="1" dirty="0">
                <a:solidFill>
                  <a:srgbClr val="00B0F0"/>
                </a:solidFill>
                <a:latin typeface="Arial" panose="020B0604020202020204" pitchFamily="34" charset="0"/>
              </a:rPr>
              <a:t>, and Reasoning</a:t>
            </a:r>
            <a:r>
              <a:rPr lang="en-US" sz="2800" b="1" dirty="0">
                <a:solidFill>
                  <a:schemeClr val="bg1"/>
                </a:solidFill>
                <a:latin typeface="Arial" panose="020B0604020202020204" pitchFamily="34" charset="0"/>
              </a:rPr>
              <a:t> </a:t>
            </a:r>
            <a:r>
              <a:rPr lang="en-US" sz="2800" b="1" dirty="0" smtClean="0">
                <a:solidFill>
                  <a:schemeClr val="bg1"/>
                </a:solidFill>
                <a:latin typeface="Arial" panose="020B0604020202020204" pitchFamily="34" charset="0"/>
              </a:rPr>
              <a:t>	that are used </a:t>
            </a:r>
            <a:r>
              <a:rPr lang="en-US" sz="2800" b="1" dirty="0">
                <a:solidFill>
                  <a:schemeClr val="bg1"/>
                </a:solidFill>
                <a:latin typeface="Arial" panose="020B0604020202020204" pitchFamily="34" charset="0"/>
              </a:rPr>
              <a:t>in </a:t>
            </a:r>
            <a:r>
              <a:rPr lang="en-US" sz="2800" b="1" dirty="0" smtClean="0">
                <a:solidFill>
                  <a:schemeClr val="bg1"/>
                </a:solidFill>
                <a:latin typeface="Arial" panose="020B0604020202020204" pitchFamily="34" charset="0"/>
              </a:rPr>
              <a:t>	constructing </a:t>
            </a:r>
            <a:r>
              <a:rPr lang="en-US" sz="2800" b="1" dirty="0">
                <a:solidFill>
                  <a:schemeClr val="bg1"/>
                </a:solidFill>
                <a:latin typeface="Arial" panose="020B0604020202020204" pitchFamily="34" charset="0"/>
              </a:rPr>
              <a:t>e</a:t>
            </a:r>
            <a:r>
              <a:rPr lang="en-US" sz="2800" b="1" dirty="0" smtClean="0">
                <a:solidFill>
                  <a:schemeClr val="bg1"/>
                </a:solidFill>
                <a:latin typeface="Arial" panose="020B0604020202020204" pitchFamily="34" charset="0"/>
              </a:rPr>
              <a:t>xplanations</a:t>
            </a:r>
            <a:r>
              <a:rPr lang="en-US" sz="2800" b="1" dirty="0">
                <a:solidFill>
                  <a:schemeClr val="bg1"/>
                </a:solidFill>
                <a:latin typeface="Arial" panose="020B0604020202020204" pitchFamily="34" charset="0"/>
              </a:rPr>
              <a:t>)</a:t>
            </a:r>
          </a:p>
        </p:txBody>
      </p:sp>
      <p:sp>
        <p:nvSpPr>
          <p:cNvPr id="4" name="Rectangle 3"/>
          <p:cNvSpPr/>
          <p:nvPr/>
        </p:nvSpPr>
        <p:spPr>
          <a:xfrm>
            <a:off x="1371600" y="488567"/>
            <a:ext cx="6934200" cy="954107"/>
          </a:xfrm>
          <a:prstGeom prst="rect">
            <a:avLst/>
          </a:prstGeom>
        </p:spPr>
        <p:txBody>
          <a:bodyPr wrap="square">
            <a:spAutoFit/>
          </a:bodyPr>
          <a:lstStyle/>
          <a:p>
            <a:pPr algn="ctr"/>
            <a:r>
              <a:rPr lang="en-US" sz="2800" b="1" dirty="0" smtClean="0">
                <a:solidFill>
                  <a:srgbClr val="FFFF00"/>
                </a:solidFill>
                <a:latin typeface="Arial" panose="020B0604020202020204" pitchFamily="34" charset="0"/>
              </a:rPr>
              <a:t>CER: Claims, Evidence</a:t>
            </a:r>
            <a:r>
              <a:rPr lang="en-US" sz="2800" b="1" dirty="0">
                <a:solidFill>
                  <a:srgbClr val="FFFF00"/>
                </a:solidFill>
                <a:latin typeface="Arial" panose="020B0604020202020204" pitchFamily="34" charset="0"/>
              </a:rPr>
              <a:t>, and </a:t>
            </a:r>
            <a:r>
              <a:rPr lang="en-US" sz="2800" b="1" dirty="0" smtClean="0">
                <a:solidFill>
                  <a:srgbClr val="FFFF00"/>
                </a:solidFill>
                <a:latin typeface="Arial" panose="020B0604020202020204" pitchFamily="34" charset="0"/>
              </a:rPr>
              <a:t>Reasoning</a:t>
            </a:r>
          </a:p>
          <a:p>
            <a:pPr algn="ctr"/>
            <a:r>
              <a:rPr lang="en-US" sz="2800" b="1" dirty="0" smtClean="0">
                <a:solidFill>
                  <a:srgbClr val="FFFF00"/>
                </a:solidFill>
                <a:latin typeface="Arial" panose="020B0604020202020204" pitchFamily="34" charset="0"/>
              </a:rPr>
              <a:t>(CCSS </a:t>
            </a:r>
            <a:r>
              <a:rPr lang="en-US" sz="2800" b="1" i="1" u="sng" dirty="0" smtClean="0">
                <a:solidFill>
                  <a:srgbClr val="FFFF00"/>
                </a:solidFill>
                <a:latin typeface="Arial" panose="020B0604020202020204" pitchFamily="34" charset="0"/>
              </a:rPr>
              <a:t>and</a:t>
            </a:r>
            <a:r>
              <a:rPr lang="en-US" sz="2800" b="1" dirty="0" smtClean="0">
                <a:solidFill>
                  <a:srgbClr val="FFFF00"/>
                </a:solidFill>
                <a:latin typeface="Arial" panose="020B0604020202020204" pitchFamily="34" charset="0"/>
              </a:rPr>
              <a:t> NGSS) </a:t>
            </a:r>
            <a:endParaRPr lang="en-US" sz="2800" dirty="0">
              <a:solidFill>
                <a:srgbClr val="FFFF00"/>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878462">
            <a:off x="7711025" y="5764762"/>
            <a:ext cx="2465956" cy="3866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37671"/>
            <a:ext cx="848887" cy="67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441577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dirty="0" smtClean="0"/>
          </a:p>
        </p:txBody>
      </p:sp>
      <p:sp>
        <p:nvSpPr>
          <p:cNvPr id="8195" name="Content Placeholder 2"/>
          <p:cNvSpPr>
            <a:spLocks noGrp="1"/>
          </p:cNvSpPr>
          <p:nvPr>
            <p:ph idx="1"/>
          </p:nvPr>
        </p:nvSpPr>
        <p:spPr/>
        <p:txBody>
          <a:bodyPr/>
          <a:lstStyle/>
          <a:p>
            <a:endParaRPr lang="en-US" dirty="0"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8198" name="Rectangle 6"/>
          <p:cNvSpPr>
            <a:spLocks noChangeArrowheads="1"/>
          </p:cNvSpPr>
          <p:nvPr/>
        </p:nvSpPr>
        <p:spPr bwMode="auto">
          <a:xfrm>
            <a:off x="3048000" y="2590800"/>
            <a:ext cx="3657600" cy="1600200"/>
          </a:xfrm>
          <a:prstGeom prst="rect">
            <a:avLst/>
          </a:prstGeom>
          <a:solidFill>
            <a:schemeClr val="tx1"/>
          </a:solidFill>
          <a:ln w="9525" algn="ctr">
            <a:solidFill>
              <a:schemeClr val="tx1"/>
            </a:solidFill>
            <a:round/>
            <a:headEnd/>
            <a:tailEnd/>
          </a:ln>
        </p:spPr>
        <p:txBody>
          <a:bodyPr/>
          <a:lstStyle/>
          <a:p>
            <a:pPr algn="ctr"/>
            <a:endParaRPr lang="en-US" dirty="0">
              <a:latin typeface="Arial" panose="020B0604020202020204" pitchFamily="34" charset="0"/>
            </a:endParaRPr>
          </a:p>
        </p:txBody>
      </p:sp>
      <p:sp>
        <p:nvSpPr>
          <p:cNvPr id="2" name="Rectangle 1"/>
          <p:cNvSpPr/>
          <p:nvPr/>
        </p:nvSpPr>
        <p:spPr>
          <a:xfrm>
            <a:off x="3048000" y="188518"/>
            <a:ext cx="2492990" cy="461665"/>
          </a:xfrm>
          <a:prstGeom prst="rect">
            <a:avLst/>
          </a:prstGeom>
        </p:spPr>
        <p:txBody>
          <a:bodyPr wrap="none">
            <a:spAutoFit/>
          </a:bodyPr>
          <a:lstStyle/>
          <a:p>
            <a:r>
              <a:rPr lang="en-US" sz="2400" b="1" dirty="0">
                <a:solidFill>
                  <a:srgbClr val="FFFF00"/>
                </a:solidFill>
                <a:latin typeface="Arial" pitchFamily="34" charset="0"/>
                <a:cs typeface="Arial" pitchFamily="34" charset="0"/>
              </a:rPr>
              <a:t>Rice on a Ramp</a:t>
            </a:r>
            <a:endParaRPr lang="en-US" sz="2400" b="1" dirty="0" smtClean="0">
              <a:solidFill>
                <a:srgbClr val="FFFF00"/>
              </a:solidFill>
              <a:latin typeface="Arial" pitchFamily="34" charset="0"/>
              <a:cs typeface="Arial" pitchFamily="34" charset="0"/>
            </a:endParaRPr>
          </a:p>
        </p:txBody>
      </p:sp>
      <p:sp>
        <p:nvSpPr>
          <p:cNvPr id="3" name="Rectangle 2"/>
          <p:cNvSpPr/>
          <p:nvPr/>
        </p:nvSpPr>
        <p:spPr>
          <a:xfrm>
            <a:off x="228600" y="832745"/>
            <a:ext cx="8686800" cy="5226046"/>
          </a:xfrm>
          <a:prstGeom prst="rect">
            <a:avLst/>
          </a:prstGeom>
        </p:spPr>
        <p:txBody>
          <a:bodyPr wrap="square">
            <a:spAutoFit/>
          </a:bodyPr>
          <a:lstStyle/>
          <a:p>
            <a:pPr marL="342900" marR="0" lvl="0" indent="-342900">
              <a:lnSpc>
                <a:spcPct val="115000"/>
              </a:lnSpc>
              <a:spcBef>
                <a:spcPts val="0"/>
              </a:spcBef>
              <a:spcAft>
                <a:spcPts val="0"/>
              </a:spcAft>
              <a:buFont typeface="Wingdings" panose="05000000000000000000" pitchFamily="2" charset="2"/>
              <a:buChar char=""/>
            </a:pPr>
            <a:r>
              <a:rPr lang="en-US" sz="2400" b="1" dirty="0" smtClean="0">
                <a:solidFill>
                  <a:srgbClr val="00B0F0"/>
                </a:solidFill>
                <a:latin typeface="Arial" panose="020B0604020202020204" pitchFamily="34" charset="0"/>
                <a:ea typeface="Calibri" panose="020F0502020204030204" pitchFamily="34" charset="0"/>
                <a:cs typeface="Arial" panose="020B0604020202020204" pitchFamily="34" charset="0"/>
              </a:rPr>
              <a:t>Make </a:t>
            </a:r>
            <a:r>
              <a:rPr lang="en-US" sz="2400" b="1" dirty="0">
                <a:solidFill>
                  <a:srgbClr val="00B0F0"/>
                </a:solidFill>
                <a:latin typeface="Arial" panose="020B0604020202020204" pitchFamily="34" charset="0"/>
                <a:ea typeface="Calibri" panose="020F0502020204030204" pitchFamily="34" charset="0"/>
                <a:cs typeface="Arial" panose="020B0604020202020204" pitchFamily="34" charset="0"/>
              </a:rPr>
              <a:t>a prediction about the outcome</a:t>
            </a:r>
            <a:r>
              <a:rPr lang="en-US" sz="2400" b="1" dirty="0" smtClean="0">
                <a:solidFill>
                  <a:srgbClr val="00B0F0"/>
                </a:solidFill>
                <a:latin typeface="Arial" panose="020B0604020202020204" pitchFamily="34" charset="0"/>
                <a:ea typeface="Calibri" panose="020F0502020204030204" pitchFamily="34" charset="0"/>
                <a:cs typeface="Arial" panose="020B0604020202020204" pitchFamily="34" charset="0"/>
              </a:rPr>
              <a:t>. Having knowledge about the outcome of zero and 100% full…</a:t>
            </a:r>
            <a:endParaRPr lang="en-US" sz="2400" b="1" dirty="0">
              <a:solidFill>
                <a:srgbClr val="00B0F0"/>
              </a:solidFill>
              <a:latin typeface="Arial" panose="020B0604020202020204" pitchFamily="34" charset="0"/>
              <a:ea typeface="Calibri" panose="020F0502020204030204" pitchFamily="34" charset="0"/>
              <a:cs typeface="Arial" panose="020B0604020202020204" pitchFamily="34" charset="0"/>
            </a:endParaRPr>
          </a:p>
          <a:p>
            <a:pPr marL="914400" lvl="1" indent="-457200">
              <a:lnSpc>
                <a:spcPct val="115000"/>
              </a:lnSpc>
              <a:spcAft>
                <a:spcPts val="1200"/>
              </a:spcAft>
              <a:buFont typeface="+mj-lt"/>
              <a:buAutoNum type="alphaLcParenR"/>
            </a:pPr>
            <a:r>
              <a:rPr lang="en-US" sz="2400" b="1" dirty="0" smtClean="0">
                <a:solidFill>
                  <a:schemeClr val="bg1"/>
                </a:solidFill>
                <a:latin typeface="Arial" panose="020B0604020202020204" pitchFamily="34" charset="0"/>
                <a:ea typeface="Calibri" panose="020F0502020204030204" pitchFamily="34" charset="0"/>
                <a:cs typeface="Arial" panose="020B0604020202020204" pitchFamily="34" charset="0"/>
              </a:rPr>
              <a:t>Will all 4 jars roll at the same rate of speed? At different speeds? Yes ___ No ___    Explain your answer? </a:t>
            </a:r>
          </a:p>
          <a:p>
            <a:pPr marL="914400" lvl="1" indent="-457200">
              <a:lnSpc>
                <a:spcPct val="115000"/>
              </a:lnSpc>
              <a:spcAft>
                <a:spcPts val="1200"/>
              </a:spcAft>
              <a:buFont typeface="+mj-lt"/>
              <a:buAutoNum type="alphaLcParenR"/>
            </a:pP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If “no” is your answer, rank </a:t>
            </a:r>
            <a:r>
              <a:rPr lang="en-US" sz="2400" b="1" dirty="0" smtClean="0">
                <a:solidFill>
                  <a:schemeClr val="bg1"/>
                </a:solidFill>
                <a:latin typeface="Arial" panose="020B0604020202020204" pitchFamily="34" charset="0"/>
                <a:ea typeface="Calibri" panose="020F0502020204030204" pitchFamily="34" charset="0"/>
                <a:cs typeface="Arial" panose="020B0604020202020204" pitchFamily="34" charset="0"/>
              </a:rPr>
              <a:t>order that </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the four jars </a:t>
            </a:r>
            <a:r>
              <a:rPr lang="en-US" sz="2400" b="1" dirty="0" smtClean="0">
                <a:solidFill>
                  <a:schemeClr val="bg1"/>
                </a:solidFill>
                <a:latin typeface="Arial" panose="020B0604020202020204" pitchFamily="34" charset="0"/>
                <a:ea typeface="Calibri" panose="020F0502020204030204" pitchFamily="34" charset="0"/>
                <a:cs typeface="Arial" panose="020B0604020202020204" pitchFamily="34" charset="0"/>
              </a:rPr>
              <a:t>will descend from </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the fastest to the slowest. </a:t>
            </a:r>
          </a:p>
          <a:p>
            <a:pPr marL="914400" lvl="1" indent="-457200">
              <a:lnSpc>
                <a:spcPct val="115000"/>
              </a:lnSpc>
              <a:spcAft>
                <a:spcPts val="1200"/>
              </a:spcAft>
              <a:buFont typeface="+mj-lt"/>
              <a:buAutoNum type="alphaLcParenR"/>
            </a:pPr>
            <a:r>
              <a:rPr lang="en-US" sz="2400" b="1" dirty="0" smtClean="0">
                <a:solidFill>
                  <a:schemeClr val="bg1"/>
                </a:solidFill>
                <a:latin typeface="Arial" panose="020B0604020202020204" pitchFamily="34" charset="0"/>
                <a:ea typeface="Calibri" panose="020F0502020204030204" pitchFamily="34" charset="0"/>
                <a:cs typeface="Arial" panose="020B0604020202020204" pitchFamily="34" charset="0"/>
              </a:rPr>
              <a:t>Is this statement true? “The less rice there is in a jar, the faster the jar will roll</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Yes ___ No ___ </a:t>
            </a:r>
            <a:r>
              <a:rPr lang="en-US" sz="24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Why?</a:t>
            </a:r>
          </a:p>
          <a:p>
            <a:pPr marL="914400" lvl="1" indent="-457200">
              <a:lnSpc>
                <a:spcPct val="115000"/>
              </a:lnSpc>
              <a:spcAft>
                <a:spcPts val="1200"/>
              </a:spcAft>
              <a:buFont typeface="+mj-lt"/>
              <a:buAutoNum type="alphaLcParenR"/>
            </a:pPr>
            <a:r>
              <a:rPr lang="en-US" sz="2400" b="1" dirty="0" smtClean="0">
                <a:solidFill>
                  <a:schemeClr val="bg1"/>
                </a:solidFill>
                <a:latin typeface="Arial" panose="020B0604020202020204" pitchFamily="34" charset="0"/>
                <a:ea typeface="Calibri" panose="020F0502020204030204" pitchFamily="34" charset="0"/>
                <a:cs typeface="Arial" panose="020B0604020202020204" pitchFamily="34" charset="0"/>
              </a:rPr>
              <a:t>Record your prediction for the jar 2/3 full of rice and the jar that is only 1/3 full of rice will fall on a graph.</a:t>
            </a:r>
            <a:endParaRPr lang="en-US" sz="2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546" y="129947"/>
            <a:ext cx="618069" cy="626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948218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dirty="0" smtClean="0"/>
          </a:p>
        </p:txBody>
      </p:sp>
      <p:pic>
        <p:nvPicPr>
          <p:cNvPr id="11" name="Tadashi Tokieda - trimmed3.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549275" y="1600200"/>
            <a:ext cx="8045450" cy="4525963"/>
          </a:xfrm>
        </p:spPr>
      </p:pic>
      <p:sp>
        <p:nvSpPr>
          <p:cNvPr id="4" name="Rectangle 3"/>
          <p:cNvSpPr/>
          <p:nvPr/>
        </p:nvSpPr>
        <p:spPr>
          <a:xfrm>
            <a:off x="0" y="-30683"/>
            <a:ext cx="9144000" cy="6890266"/>
          </a:xfrm>
          <a:prstGeom prst="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3" name="Rectangle 2"/>
          <p:cNvSpPr/>
          <p:nvPr/>
        </p:nvSpPr>
        <p:spPr>
          <a:xfrm>
            <a:off x="3401366" y="589002"/>
            <a:ext cx="3567002" cy="461665"/>
          </a:xfrm>
          <a:prstGeom prst="rect">
            <a:avLst/>
          </a:prstGeom>
        </p:spPr>
        <p:txBody>
          <a:bodyPr wrap="none">
            <a:spAutoFit/>
          </a:bodyPr>
          <a:lstStyle/>
          <a:p>
            <a:r>
              <a:rPr lang="en-US" sz="2400" b="1" dirty="0">
                <a:solidFill>
                  <a:schemeClr val="bg1"/>
                </a:solidFill>
                <a:latin typeface="Arial" pitchFamily="34" charset="0"/>
                <a:cs typeface="Arial" pitchFamily="34" charset="0"/>
              </a:rPr>
              <a:t>J</a:t>
            </a:r>
            <a:r>
              <a:rPr lang="en-US" sz="2400" b="1" dirty="0" smtClean="0">
                <a:solidFill>
                  <a:schemeClr val="bg1"/>
                </a:solidFill>
                <a:latin typeface="Arial" pitchFamily="34" charset="0"/>
                <a:cs typeface="Arial" pitchFamily="34" charset="0"/>
              </a:rPr>
              <a:t>ar Only 2/3 </a:t>
            </a:r>
            <a:r>
              <a:rPr lang="en-US" sz="2400" b="1" dirty="0">
                <a:solidFill>
                  <a:schemeClr val="bg1"/>
                </a:solidFill>
                <a:latin typeface="Arial" pitchFamily="34" charset="0"/>
                <a:cs typeface="Arial" pitchFamily="34" charset="0"/>
              </a:rPr>
              <a:t>full of rice </a:t>
            </a:r>
          </a:p>
        </p:txBody>
      </p:sp>
      <p:sp>
        <p:nvSpPr>
          <p:cNvPr id="2" name="Oval 1"/>
          <p:cNvSpPr/>
          <p:nvPr/>
        </p:nvSpPr>
        <p:spPr>
          <a:xfrm>
            <a:off x="1405467" y="1143000"/>
            <a:ext cx="1981200" cy="19537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5" name="Chord 4"/>
          <p:cNvSpPr/>
          <p:nvPr/>
        </p:nvSpPr>
        <p:spPr>
          <a:xfrm rot="19094571">
            <a:off x="1438614" y="1147703"/>
            <a:ext cx="1937199" cy="2042826"/>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7" name="Right Triangle 6"/>
          <p:cNvSpPr/>
          <p:nvPr/>
        </p:nvSpPr>
        <p:spPr>
          <a:xfrm>
            <a:off x="914400" y="2743200"/>
            <a:ext cx="5552934" cy="1991962"/>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cxnSp>
        <p:nvCxnSpPr>
          <p:cNvPr id="10" name="Straight Arrow Connector 9"/>
          <p:cNvCxnSpPr/>
          <p:nvPr/>
        </p:nvCxnSpPr>
        <p:spPr>
          <a:xfrm>
            <a:off x="1752600" y="1190369"/>
            <a:ext cx="506117" cy="48603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005659" y="2270696"/>
            <a:ext cx="401554" cy="826023"/>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048000" y="188518"/>
            <a:ext cx="3419334" cy="461665"/>
          </a:xfrm>
          <a:prstGeom prst="rect">
            <a:avLst/>
          </a:prstGeom>
        </p:spPr>
        <p:txBody>
          <a:bodyPr wrap="none">
            <a:spAutoFit/>
          </a:bodyPr>
          <a:lstStyle/>
          <a:p>
            <a:r>
              <a:rPr lang="en-US" sz="2400" b="1" dirty="0">
                <a:solidFill>
                  <a:srgbClr val="FFFF00"/>
                </a:solidFill>
                <a:latin typeface="Arial" pitchFamily="34" charset="0"/>
                <a:cs typeface="Arial" pitchFamily="34" charset="0"/>
              </a:rPr>
              <a:t>The Angle of </a:t>
            </a:r>
            <a:r>
              <a:rPr lang="en-US" sz="2400" b="1" dirty="0" smtClean="0">
                <a:solidFill>
                  <a:srgbClr val="FFFF00"/>
                </a:solidFill>
                <a:latin typeface="Arial" pitchFamily="34" charset="0"/>
                <a:cs typeface="Arial" pitchFamily="34" charset="0"/>
              </a:rPr>
              <a:t>Repose: </a:t>
            </a:r>
          </a:p>
        </p:txBody>
      </p:sp>
      <p:sp>
        <p:nvSpPr>
          <p:cNvPr id="14" name="Rectangle 13"/>
          <p:cNvSpPr/>
          <p:nvPr/>
        </p:nvSpPr>
        <p:spPr>
          <a:xfrm>
            <a:off x="457200" y="5105400"/>
            <a:ext cx="8305800" cy="830997"/>
          </a:xfrm>
          <a:prstGeom prst="rect">
            <a:avLst/>
          </a:prstGeom>
        </p:spPr>
        <p:txBody>
          <a:bodyPr wrap="square">
            <a:spAutoFit/>
          </a:bodyPr>
          <a:lstStyle/>
          <a:p>
            <a:r>
              <a:rPr lang="en-US" sz="2400" b="1" dirty="0" smtClean="0">
                <a:solidFill>
                  <a:schemeClr val="bg1"/>
                </a:solidFill>
                <a:latin typeface="Arial" pitchFamily="34" charset="0"/>
                <a:cs typeface="Arial" pitchFamily="34" charset="0"/>
              </a:rPr>
              <a:t>“The maximum </a:t>
            </a:r>
            <a:r>
              <a:rPr lang="en-US" sz="2400" b="1" dirty="0">
                <a:solidFill>
                  <a:schemeClr val="bg1"/>
                </a:solidFill>
                <a:latin typeface="Arial" pitchFamily="34" charset="0"/>
                <a:cs typeface="Arial" pitchFamily="34" charset="0"/>
              </a:rPr>
              <a:t>angle at which an object can rest on </a:t>
            </a:r>
            <a:r>
              <a:rPr lang="en-US" sz="2400" b="1" dirty="0" smtClean="0">
                <a:solidFill>
                  <a:schemeClr val="bg1"/>
                </a:solidFill>
                <a:latin typeface="Arial" pitchFamily="34" charset="0"/>
                <a:cs typeface="Arial" pitchFamily="34" charset="0"/>
              </a:rPr>
              <a:t>an inclined plane </a:t>
            </a:r>
            <a:r>
              <a:rPr lang="en-US" sz="2400" b="1" dirty="0">
                <a:solidFill>
                  <a:schemeClr val="bg1"/>
                </a:solidFill>
                <a:latin typeface="Arial" pitchFamily="34" charset="0"/>
                <a:cs typeface="Arial" pitchFamily="34" charset="0"/>
              </a:rPr>
              <a:t>without sliding </a:t>
            </a:r>
            <a:r>
              <a:rPr lang="en-US" sz="2400" b="1" dirty="0" smtClean="0">
                <a:solidFill>
                  <a:schemeClr val="bg1"/>
                </a:solidFill>
                <a:latin typeface="Arial" pitchFamily="34" charset="0"/>
                <a:cs typeface="Arial" pitchFamily="34" charset="0"/>
              </a:rPr>
              <a:t>down.”</a:t>
            </a:r>
            <a:endParaRPr lang="en-US" sz="2400" b="1" dirty="0">
              <a:solidFill>
                <a:schemeClr val="bg1"/>
              </a:solidFill>
              <a:latin typeface="Arial" pitchFamily="34" charset="0"/>
              <a:cs typeface="Arial" pitchFamily="34" charset="0"/>
            </a:endParaRPr>
          </a:p>
        </p:txBody>
      </p:sp>
      <p:sp>
        <p:nvSpPr>
          <p:cNvPr id="6" name="Rectangle 5"/>
          <p:cNvSpPr/>
          <p:nvPr/>
        </p:nvSpPr>
        <p:spPr>
          <a:xfrm>
            <a:off x="898106" y="3739181"/>
            <a:ext cx="4467890" cy="1200329"/>
          </a:xfrm>
          <a:prstGeom prst="rect">
            <a:avLst/>
          </a:prstGeom>
        </p:spPr>
        <p:txBody>
          <a:bodyPr wrap="none">
            <a:spAutoFit/>
          </a:bodyPr>
          <a:lstStyle/>
          <a:p>
            <a:r>
              <a:rPr lang="en-US" dirty="0" smtClean="0">
                <a:latin typeface="Arial" pitchFamily="34" charset="0"/>
              </a:rPr>
              <a:t>…center </a:t>
            </a:r>
            <a:r>
              <a:rPr lang="en-US" dirty="0">
                <a:latin typeface="Arial" pitchFamily="34" charset="0"/>
              </a:rPr>
              <a:t>of </a:t>
            </a:r>
            <a:r>
              <a:rPr lang="en-US" dirty="0" smtClean="0">
                <a:latin typeface="Arial" pitchFamily="34" charset="0"/>
              </a:rPr>
              <a:t>gravity is to the right  </a:t>
            </a:r>
          </a:p>
          <a:p>
            <a:r>
              <a:rPr lang="en-US" dirty="0">
                <a:latin typeface="Arial" pitchFamily="34" charset="0"/>
              </a:rPr>
              <a:t>o</a:t>
            </a:r>
            <a:r>
              <a:rPr lang="en-US" dirty="0" smtClean="0">
                <a:latin typeface="Arial" pitchFamily="34" charset="0"/>
              </a:rPr>
              <a:t>f the center of balance (decline) pulls jar </a:t>
            </a:r>
          </a:p>
          <a:p>
            <a:r>
              <a:rPr lang="en-US" dirty="0" smtClean="0">
                <a:latin typeface="Arial" pitchFamily="34" charset="0"/>
              </a:rPr>
              <a:t>down the ramp</a:t>
            </a:r>
          </a:p>
          <a:p>
            <a:pPr algn="ctr"/>
            <a:endParaRPr lang="en-US" dirty="0">
              <a:solidFill>
                <a:schemeClr val="bg1"/>
              </a:solidFill>
              <a:latin typeface="Arial" pitchFamily="34" charset="0"/>
            </a:endParaRPr>
          </a:p>
        </p:txBody>
      </p:sp>
      <p:sp>
        <p:nvSpPr>
          <p:cNvPr id="8" name="Rectangle 7"/>
          <p:cNvSpPr/>
          <p:nvPr/>
        </p:nvSpPr>
        <p:spPr>
          <a:xfrm>
            <a:off x="48075" y="928759"/>
            <a:ext cx="2230098" cy="738664"/>
          </a:xfrm>
          <a:prstGeom prst="rect">
            <a:avLst/>
          </a:prstGeom>
        </p:spPr>
        <p:txBody>
          <a:bodyPr wrap="none">
            <a:spAutoFit/>
          </a:bodyPr>
          <a:lstStyle/>
          <a:p>
            <a:r>
              <a:rPr lang="en-US" sz="1400" b="1" dirty="0" smtClean="0">
                <a:solidFill>
                  <a:schemeClr val="bg1"/>
                </a:solidFill>
                <a:latin typeface="Arial" pitchFamily="34" charset="0"/>
                <a:cs typeface="Arial" pitchFamily="34" charset="0"/>
              </a:rPr>
              <a:t>An avalanche effect the </a:t>
            </a:r>
          </a:p>
          <a:p>
            <a:r>
              <a:rPr lang="en-US" sz="1400" b="1" dirty="0" smtClean="0">
                <a:solidFill>
                  <a:schemeClr val="bg1"/>
                </a:solidFill>
                <a:latin typeface="Arial" pitchFamily="34" charset="0"/>
                <a:cs typeface="Arial" pitchFamily="34" charset="0"/>
              </a:rPr>
              <a:t>“free surface” of</a:t>
            </a:r>
          </a:p>
          <a:p>
            <a:r>
              <a:rPr lang="en-US" sz="1400" b="1" dirty="0">
                <a:solidFill>
                  <a:schemeClr val="bg1"/>
                </a:solidFill>
                <a:latin typeface="Arial" pitchFamily="34" charset="0"/>
                <a:cs typeface="Arial" pitchFamily="34" charset="0"/>
              </a:rPr>
              <a:t>t</a:t>
            </a:r>
            <a:r>
              <a:rPr lang="en-US" sz="1400" b="1" dirty="0" smtClean="0">
                <a:solidFill>
                  <a:schemeClr val="bg1"/>
                </a:solidFill>
                <a:latin typeface="Arial" pitchFamily="34" charset="0"/>
                <a:cs typeface="Arial" pitchFamily="34" charset="0"/>
              </a:rPr>
              <a:t>he rice</a:t>
            </a:r>
            <a:endParaRPr lang="en-US" sz="1400" dirty="0">
              <a:latin typeface="Arial" pitchFamily="34" charset="0"/>
            </a:endParaRPr>
          </a:p>
        </p:txBody>
      </p:sp>
      <p:pic>
        <p:nvPicPr>
          <p:cNvPr id="17" name="Picture 2" descr="http://www.enasco.com/prod/images/products/47/VC109137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2270696"/>
            <a:ext cx="2590800" cy="107518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a:xfrm>
            <a:off x="8077200" y="958334"/>
            <a:ext cx="0" cy="13123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367551" y="1593891"/>
            <a:ext cx="1912703" cy="523220"/>
          </a:xfrm>
          <a:prstGeom prst="rect">
            <a:avLst/>
          </a:prstGeom>
        </p:spPr>
        <p:txBody>
          <a:bodyPr wrap="none">
            <a:spAutoFit/>
          </a:bodyPr>
          <a:lstStyle/>
          <a:p>
            <a:r>
              <a:rPr lang="en-US" sz="1400" b="1" dirty="0" smtClean="0">
                <a:solidFill>
                  <a:schemeClr val="bg1"/>
                </a:solidFill>
                <a:latin typeface="Arial" pitchFamily="34" charset="0"/>
                <a:cs typeface="Arial" pitchFamily="34" charset="0"/>
              </a:rPr>
              <a:t>An avalanche effect </a:t>
            </a:r>
          </a:p>
          <a:p>
            <a:r>
              <a:rPr lang="en-US" sz="1400" b="1" dirty="0" smtClean="0">
                <a:solidFill>
                  <a:schemeClr val="bg1"/>
                </a:solidFill>
                <a:latin typeface="Arial" pitchFamily="34" charset="0"/>
                <a:cs typeface="Arial" pitchFamily="34" charset="0"/>
              </a:rPr>
              <a:t>on surface of rice</a:t>
            </a:r>
            <a:endParaRPr lang="en-US" sz="1400" dirty="0">
              <a:latin typeface="Arial" pitchFamily="34" charset="0"/>
            </a:endParaRPr>
          </a:p>
        </p:txBody>
      </p:sp>
      <p:pic>
        <p:nvPicPr>
          <p:cNvPr id="2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2547" y="129948"/>
            <a:ext cx="503254" cy="510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2237523" y="2598911"/>
            <a:ext cx="399468" cy="830997"/>
          </a:xfrm>
          <a:prstGeom prst="rect">
            <a:avLst/>
          </a:prstGeom>
        </p:spPr>
        <p:txBody>
          <a:bodyPr wrap="none">
            <a:spAutoFit/>
          </a:bodyPr>
          <a:lstStyle/>
          <a:p>
            <a:r>
              <a:rPr lang="en-US" sz="4800" dirty="0" smtClean="0">
                <a:solidFill>
                  <a:srgbClr val="FF0000"/>
                </a:solidFill>
                <a:latin typeface="Arial" pitchFamily="34" charset="0"/>
              </a:rPr>
              <a:t>•</a:t>
            </a:r>
            <a:endParaRPr lang="en-US" sz="4800" dirty="0">
              <a:solidFill>
                <a:srgbClr val="FF0000"/>
              </a:solidFill>
              <a:latin typeface="Arial" pitchFamily="34" charset="0"/>
            </a:endParaRPr>
          </a:p>
        </p:txBody>
      </p:sp>
      <p:cxnSp>
        <p:nvCxnSpPr>
          <p:cNvPr id="22" name="Straight Arrow Connector 21"/>
          <p:cNvCxnSpPr/>
          <p:nvPr/>
        </p:nvCxnSpPr>
        <p:spPr>
          <a:xfrm>
            <a:off x="3352311" y="2902504"/>
            <a:ext cx="1250387" cy="673623"/>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8966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833 -0.17087 L -0.00833 0.14566 " pathEditMode="relative" rAng="0" ptsTypes="AA">
                                      <p:cBhvr>
                                        <p:cTn id="6" dur="2000" fill="hold"/>
                                        <p:tgtEl>
                                          <p:spTgt spid="18"/>
                                        </p:tgtEl>
                                        <p:attrNameLst>
                                          <p:attrName>ppt_x</p:attrName>
                                          <p:attrName>ppt_y</p:attrName>
                                        </p:attrNameLst>
                                      </p:cBhvr>
                                      <p:rCtr x="0" y="1581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fill="hold" display="0">
                  <p:stCondLst>
                    <p:cond delay="indefinite"/>
                  </p:stCondLst>
                </p:cTn>
                <p:tgtEl>
                  <p:spTgt spid="11"/>
                </p:tgtEl>
              </p:cMediaNode>
            </p:vide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dirty="0" smtClean="0"/>
          </a:p>
        </p:txBody>
      </p:sp>
      <p:sp>
        <p:nvSpPr>
          <p:cNvPr id="8195" name="Content Placeholder 2"/>
          <p:cNvSpPr>
            <a:spLocks noGrp="1"/>
          </p:cNvSpPr>
          <p:nvPr>
            <p:ph idx="1"/>
          </p:nvPr>
        </p:nvSpPr>
        <p:spPr/>
        <p:txBody>
          <a:bodyPr/>
          <a:lstStyle/>
          <a:p>
            <a:endParaRPr lang="en-US" dirty="0" smtClean="0"/>
          </a:p>
        </p:txBody>
      </p:sp>
      <p:sp>
        <p:nvSpPr>
          <p:cNvPr id="4" name="Rectangle 3"/>
          <p:cNvSpPr/>
          <p:nvPr/>
        </p:nvSpPr>
        <p:spPr>
          <a:xfrm>
            <a:off x="0" y="-32266"/>
            <a:ext cx="9144000" cy="68902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3" name="Rectangle 2"/>
          <p:cNvSpPr/>
          <p:nvPr/>
        </p:nvSpPr>
        <p:spPr>
          <a:xfrm>
            <a:off x="3489348" y="1524000"/>
            <a:ext cx="3259226" cy="461665"/>
          </a:xfrm>
          <a:prstGeom prst="rect">
            <a:avLst/>
          </a:prstGeom>
        </p:spPr>
        <p:txBody>
          <a:bodyPr wrap="none">
            <a:spAutoFit/>
          </a:bodyPr>
          <a:lstStyle/>
          <a:p>
            <a:r>
              <a:rPr lang="en-US" sz="2400" b="1" dirty="0">
                <a:solidFill>
                  <a:schemeClr val="bg1"/>
                </a:solidFill>
                <a:latin typeface="Arial" pitchFamily="34" charset="0"/>
                <a:cs typeface="Arial" pitchFamily="34" charset="0"/>
              </a:rPr>
              <a:t>the jar </a:t>
            </a:r>
            <a:r>
              <a:rPr lang="en-US" sz="2400" b="1" dirty="0" smtClean="0">
                <a:solidFill>
                  <a:schemeClr val="bg1"/>
                </a:solidFill>
                <a:latin typeface="Arial" pitchFamily="34" charset="0"/>
                <a:cs typeface="Arial" pitchFamily="34" charset="0"/>
              </a:rPr>
              <a:t>1/3 </a:t>
            </a:r>
            <a:r>
              <a:rPr lang="en-US" sz="2400" b="1" dirty="0">
                <a:solidFill>
                  <a:schemeClr val="bg1"/>
                </a:solidFill>
                <a:latin typeface="Arial" pitchFamily="34" charset="0"/>
                <a:cs typeface="Arial" pitchFamily="34" charset="0"/>
              </a:rPr>
              <a:t>full of rice </a:t>
            </a:r>
          </a:p>
        </p:txBody>
      </p:sp>
      <p:sp>
        <p:nvSpPr>
          <p:cNvPr id="2" name="Oval 1"/>
          <p:cNvSpPr/>
          <p:nvPr/>
        </p:nvSpPr>
        <p:spPr>
          <a:xfrm>
            <a:off x="1367049" y="1186991"/>
            <a:ext cx="1981200" cy="19537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5" name="Chord 4"/>
          <p:cNvSpPr/>
          <p:nvPr/>
        </p:nvSpPr>
        <p:spPr>
          <a:xfrm>
            <a:off x="1439713" y="1247516"/>
            <a:ext cx="1835874" cy="1861136"/>
          </a:xfrm>
          <a:prstGeom prst="chord">
            <a:avLst>
              <a:gd name="adj1" fmla="val 3965706"/>
              <a:gd name="adj2" fmla="val 124660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7" name="Right Triangle 6"/>
          <p:cNvSpPr/>
          <p:nvPr/>
        </p:nvSpPr>
        <p:spPr>
          <a:xfrm>
            <a:off x="438931" y="2435860"/>
            <a:ext cx="6100833" cy="2392523"/>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latin typeface="Arial" pitchFamily="34" charset="0"/>
            </a:endParaRPr>
          </a:p>
        </p:txBody>
      </p:sp>
      <p:cxnSp>
        <p:nvCxnSpPr>
          <p:cNvPr id="13" name="Straight Arrow Connector 12"/>
          <p:cNvCxnSpPr/>
          <p:nvPr/>
        </p:nvCxnSpPr>
        <p:spPr>
          <a:xfrm flipH="1">
            <a:off x="1777428" y="2613277"/>
            <a:ext cx="307562" cy="3136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048000" y="188518"/>
            <a:ext cx="3419334" cy="461665"/>
          </a:xfrm>
          <a:prstGeom prst="rect">
            <a:avLst/>
          </a:prstGeom>
        </p:spPr>
        <p:txBody>
          <a:bodyPr wrap="none">
            <a:spAutoFit/>
          </a:bodyPr>
          <a:lstStyle/>
          <a:p>
            <a:r>
              <a:rPr lang="en-US" sz="2400" b="1" dirty="0">
                <a:solidFill>
                  <a:srgbClr val="FFFF00"/>
                </a:solidFill>
                <a:latin typeface="Arial" pitchFamily="34" charset="0"/>
                <a:cs typeface="Arial" pitchFamily="34" charset="0"/>
              </a:rPr>
              <a:t>The Angle of </a:t>
            </a:r>
            <a:r>
              <a:rPr lang="en-US" sz="2400" b="1" dirty="0" smtClean="0">
                <a:solidFill>
                  <a:srgbClr val="FFFF00"/>
                </a:solidFill>
                <a:latin typeface="Arial" pitchFamily="34" charset="0"/>
                <a:cs typeface="Arial" pitchFamily="34" charset="0"/>
              </a:rPr>
              <a:t>Repose: </a:t>
            </a:r>
          </a:p>
        </p:txBody>
      </p:sp>
      <p:sp>
        <p:nvSpPr>
          <p:cNvPr id="20" name="Rectangle 19"/>
          <p:cNvSpPr/>
          <p:nvPr/>
        </p:nvSpPr>
        <p:spPr>
          <a:xfrm>
            <a:off x="604767" y="5257800"/>
            <a:ext cx="8305800" cy="461665"/>
          </a:xfrm>
          <a:prstGeom prst="rect">
            <a:avLst/>
          </a:prstGeom>
        </p:spPr>
        <p:txBody>
          <a:bodyPr wrap="square">
            <a:spAutoFit/>
          </a:bodyPr>
          <a:lstStyle/>
          <a:p>
            <a:r>
              <a:rPr lang="en-US" sz="2400" b="1" dirty="0" smtClean="0">
                <a:solidFill>
                  <a:schemeClr val="bg1"/>
                </a:solidFill>
                <a:latin typeface="Arial" pitchFamily="34" charset="0"/>
                <a:cs typeface="Arial" pitchFamily="34" charset="0"/>
              </a:rPr>
              <a:t>The jar sits </a:t>
            </a:r>
            <a:r>
              <a:rPr lang="en-US" sz="2400" b="1" dirty="0" smtClean="0">
                <a:solidFill>
                  <a:srgbClr val="00B0F0"/>
                </a:solidFill>
                <a:latin typeface="Arial" pitchFamily="34" charset="0"/>
                <a:cs typeface="Arial" pitchFamily="34" charset="0"/>
              </a:rPr>
              <a:t>“reposing the descent”  </a:t>
            </a:r>
            <a:endParaRPr lang="en-US" sz="2400" b="1" dirty="0">
              <a:solidFill>
                <a:srgbClr val="00B0F0"/>
              </a:solidFill>
              <a:latin typeface="Arial" pitchFamily="34" charset="0"/>
              <a:cs typeface="Arial" pitchFamily="34" charset="0"/>
            </a:endParaRPr>
          </a:p>
        </p:txBody>
      </p:sp>
      <p:pic>
        <p:nvPicPr>
          <p:cNvPr id="25" name="Picture 2" descr="http://www.enasco.com/prod/images/products/47/VC109137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4026" y="3220450"/>
            <a:ext cx="2590800" cy="1075182"/>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Arrow Connector 29"/>
          <p:cNvCxnSpPr/>
          <p:nvPr/>
        </p:nvCxnSpPr>
        <p:spPr>
          <a:xfrm>
            <a:off x="6705600" y="1614515"/>
            <a:ext cx="0" cy="13123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40011" y="3665909"/>
            <a:ext cx="4572000" cy="1200329"/>
          </a:xfrm>
          <a:prstGeom prst="rect">
            <a:avLst/>
          </a:prstGeom>
        </p:spPr>
        <p:txBody>
          <a:bodyPr>
            <a:spAutoFit/>
          </a:bodyPr>
          <a:lstStyle/>
          <a:p>
            <a:r>
              <a:rPr lang="en-US" b="1" dirty="0">
                <a:latin typeface="Arial" pitchFamily="34" charset="0"/>
              </a:rPr>
              <a:t>When the center of gravity </a:t>
            </a:r>
            <a:r>
              <a:rPr lang="en-US" b="1" dirty="0" smtClean="0">
                <a:latin typeface="Arial" pitchFamily="34" charset="0"/>
              </a:rPr>
              <a:t>is to </a:t>
            </a:r>
          </a:p>
          <a:p>
            <a:r>
              <a:rPr lang="en-US" b="1" dirty="0" smtClean="0">
                <a:latin typeface="Arial" pitchFamily="34" charset="0"/>
              </a:rPr>
              <a:t>the left of the point of contact, it counter-balances the </a:t>
            </a:r>
            <a:r>
              <a:rPr lang="en-US" b="1" dirty="0">
                <a:latin typeface="Arial" pitchFamily="34" charset="0"/>
              </a:rPr>
              <a:t>gravitational pull  to the </a:t>
            </a:r>
            <a:r>
              <a:rPr lang="en-US" b="1" dirty="0" smtClean="0">
                <a:latin typeface="Arial" pitchFamily="34" charset="0"/>
              </a:rPr>
              <a:t>right</a:t>
            </a:r>
            <a:endParaRPr lang="en-US" b="1" dirty="0">
              <a:latin typeface="Arial" pitchFamily="34" charset="0"/>
            </a:endParaRPr>
          </a:p>
        </p:txBody>
      </p:sp>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547" y="129948"/>
            <a:ext cx="503254" cy="510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1440369" y="2270695"/>
            <a:ext cx="399468" cy="830997"/>
          </a:xfrm>
          <a:prstGeom prst="rect">
            <a:avLst/>
          </a:prstGeom>
        </p:spPr>
        <p:txBody>
          <a:bodyPr wrap="none">
            <a:spAutoFit/>
          </a:bodyPr>
          <a:lstStyle/>
          <a:p>
            <a:r>
              <a:rPr lang="en-US" sz="4800" dirty="0" smtClean="0">
                <a:solidFill>
                  <a:srgbClr val="FF0000"/>
                </a:solidFill>
                <a:latin typeface="Arial" pitchFamily="34" charset="0"/>
              </a:rPr>
              <a:t>•</a:t>
            </a:r>
            <a:endParaRPr lang="en-US" sz="4800" dirty="0">
              <a:solidFill>
                <a:srgbClr val="FF0000"/>
              </a:solidFill>
              <a:latin typeface="Arial" pitchFamily="34" charset="0"/>
            </a:endParaRPr>
          </a:p>
        </p:txBody>
      </p:sp>
      <p:cxnSp>
        <p:nvCxnSpPr>
          <p:cNvPr id="22" name="Straight Arrow Connector 21"/>
          <p:cNvCxnSpPr/>
          <p:nvPr/>
        </p:nvCxnSpPr>
        <p:spPr>
          <a:xfrm flipH="1" flipV="1">
            <a:off x="434174" y="2064337"/>
            <a:ext cx="834946" cy="41271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761496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833 -0.17087 L -0.00833 0.14566 " pathEditMode="relative" rAng="0" ptsTypes="AA">
                                      <p:cBhvr>
                                        <p:cTn id="6" dur="2000" fill="hold"/>
                                        <p:tgtEl>
                                          <p:spTgt spid="30"/>
                                        </p:tgtEl>
                                        <p:attrNameLst>
                                          <p:attrName>ppt_x</p:attrName>
                                          <p:attrName>ppt_y</p:attrName>
                                        </p:attrNameLst>
                                      </p:cBhvr>
                                      <p:rCtr x="0" y="15815"/>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515632" y="2925633"/>
            <a:ext cx="2489872" cy="461665"/>
          </a:xfrm>
          <a:prstGeom prst="rect">
            <a:avLst/>
          </a:prstGeom>
          <a:noFill/>
        </p:spPr>
        <p:txBody>
          <a:bodyPr wrap="square" rtlCol="0">
            <a:spAutoFit/>
          </a:bodyPr>
          <a:lstStyle/>
          <a:p>
            <a:r>
              <a:rPr lang="en-US" sz="2400" dirty="0" smtClean="0">
                <a:latin typeface="Arial" pitchFamily="34" charset="0"/>
                <a:cs typeface="Arial" pitchFamily="34" charset="0"/>
              </a:rPr>
              <a:t>S e c o n d s</a:t>
            </a:r>
            <a:endParaRPr lang="en-US" sz="2400" dirty="0">
              <a:latin typeface="Arial" pitchFamily="34" charset="0"/>
              <a:cs typeface="Arial" pitchFamily="34" charset="0"/>
            </a:endParaRPr>
          </a:p>
        </p:txBody>
      </p:sp>
      <p:cxnSp>
        <p:nvCxnSpPr>
          <p:cNvPr id="5" name="Straight Connector 4"/>
          <p:cNvCxnSpPr/>
          <p:nvPr/>
        </p:nvCxnSpPr>
        <p:spPr>
          <a:xfrm>
            <a:off x="1371600" y="533400"/>
            <a:ext cx="0" cy="4876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71600" y="5410200"/>
            <a:ext cx="6172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00400" y="6063734"/>
            <a:ext cx="2887329" cy="400110"/>
          </a:xfrm>
          <a:prstGeom prst="rect">
            <a:avLst/>
          </a:prstGeom>
          <a:noFill/>
        </p:spPr>
        <p:txBody>
          <a:bodyPr wrap="none" rtlCol="0">
            <a:spAutoFit/>
          </a:bodyPr>
          <a:lstStyle/>
          <a:p>
            <a:r>
              <a:rPr lang="en-US" sz="2000" b="1" dirty="0" smtClean="0">
                <a:latin typeface="Arial" pitchFamily="34" charset="0"/>
                <a:cs typeface="Arial" pitchFamily="34" charset="0"/>
              </a:rPr>
              <a:t>Amount of rice in a jar</a:t>
            </a:r>
            <a:endParaRPr lang="en-US" sz="2000" b="1" dirty="0">
              <a:latin typeface="Arial" pitchFamily="34" charset="0"/>
              <a:cs typeface="Arial" pitchFamily="34" charset="0"/>
            </a:endParaRPr>
          </a:p>
        </p:txBody>
      </p:sp>
      <p:cxnSp>
        <p:nvCxnSpPr>
          <p:cNvPr id="13" name="Straight Connector 12"/>
          <p:cNvCxnSpPr/>
          <p:nvPr/>
        </p:nvCxnSpPr>
        <p:spPr>
          <a:xfrm>
            <a:off x="1371600" y="3581400"/>
            <a:ext cx="61722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371600" y="2971800"/>
            <a:ext cx="61722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371600" y="4152900"/>
            <a:ext cx="61722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371600" y="4724400"/>
            <a:ext cx="61722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371600" y="1600200"/>
            <a:ext cx="61722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71600" y="2286000"/>
            <a:ext cx="61722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358603" y="990600"/>
            <a:ext cx="61722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80211" y="804472"/>
            <a:ext cx="301686" cy="369332"/>
          </a:xfrm>
          <a:prstGeom prst="rect">
            <a:avLst/>
          </a:prstGeom>
          <a:noFill/>
        </p:spPr>
        <p:txBody>
          <a:bodyPr wrap="none" rtlCol="0">
            <a:spAutoFit/>
          </a:bodyPr>
          <a:lstStyle/>
          <a:p>
            <a:r>
              <a:rPr lang="en-US" dirty="0" smtClean="0"/>
              <a:t>7</a:t>
            </a:r>
          </a:p>
        </p:txBody>
      </p:sp>
      <p:sp>
        <p:nvSpPr>
          <p:cNvPr id="25" name="TextBox 24"/>
          <p:cNvSpPr txBox="1"/>
          <p:nvPr/>
        </p:nvSpPr>
        <p:spPr>
          <a:xfrm>
            <a:off x="980211" y="1415534"/>
            <a:ext cx="301686" cy="369332"/>
          </a:xfrm>
          <a:prstGeom prst="rect">
            <a:avLst/>
          </a:prstGeom>
          <a:noFill/>
        </p:spPr>
        <p:txBody>
          <a:bodyPr wrap="none" rtlCol="0">
            <a:spAutoFit/>
          </a:bodyPr>
          <a:lstStyle/>
          <a:p>
            <a:r>
              <a:rPr lang="en-US" dirty="0" smtClean="0"/>
              <a:t>6</a:t>
            </a:r>
          </a:p>
        </p:txBody>
      </p:sp>
      <p:sp>
        <p:nvSpPr>
          <p:cNvPr id="26" name="TextBox 25"/>
          <p:cNvSpPr txBox="1"/>
          <p:nvPr/>
        </p:nvSpPr>
        <p:spPr>
          <a:xfrm>
            <a:off x="980211" y="2101334"/>
            <a:ext cx="301686" cy="369332"/>
          </a:xfrm>
          <a:prstGeom prst="rect">
            <a:avLst/>
          </a:prstGeom>
          <a:noFill/>
        </p:spPr>
        <p:txBody>
          <a:bodyPr wrap="none" rtlCol="0">
            <a:spAutoFit/>
          </a:bodyPr>
          <a:lstStyle/>
          <a:p>
            <a:r>
              <a:rPr lang="en-US" dirty="0"/>
              <a:t>5</a:t>
            </a:r>
            <a:endParaRPr lang="en-US" dirty="0" smtClean="0"/>
          </a:p>
        </p:txBody>
      </p:sp>
      <p:sp>
        <p:nvSpPr>
          <p:cNvPr id="27" name="TextBox 26"/>
          <p:cNvSpPr txBox="1"/>
          <p:nvPr/>
        </p:nvSpPr>
        <p:spPr>
          <a:xfrm>
            <a:off x="985516" y="2787134"/>
            <a:ext cx="301686" cy="369332"/>
          </a:xfrm>
          <a:prstGeom prst="rect">
            <a:avLst/>
          </a:prstGeom>
          <a:noFill/>
        </p:spPr>
        <p:txBody>
          <a:bodyPr wrap="none" rtlCol="0">
            <a:spAutoFit/>
          </a:bodyPr>
          <a:lstStyle/>
          <a:p>
            <a:r>
              <a:rPr lang="en-US" dirty="0"/>
              <a:t>4</a:t>
            </a:r>
            <a:endParaRPr lang="en-US" dirty="0" smtClean="0"/>
          </a:p>
        </p:txBody>
      </p:sp>
      <p:sp>
        <p:nvSpPr>
          <p:cNvPr id="28" name="TextBox 27"/>
          <p:cNvSpPr txBox="1"/>
          <p:nvPr/>
        </p:nvSpPr>
        <p:spPr>
          <a:xfrm>
            <a:off x="967632" y="3396734"/>
            <a:ext cx="301686" cy="369332"/>
          </a:xfrm>
          <a:prstGeom prst="rect">
            <a:avLst/>
          </a:prstGeom>
          <a:noFill/>
        </p:spPr>
        <p:txBody>
          <a:bodyPr wrap="none" rtlCol="0">
            <a:spAutoFit/>
          </a:bodyPr>
          <a:lstStyle/>
          <a:p>
            <a:r>
              <a:rPr lang="en-US" dirty="0"/>
              <a:t>3</a:t>
            </a:r>
            <a:endParaRPr lang="en-US" dirty="0" smtClean="0"/>
          </a:p>
        </p:txBody>
      </p:sp>
      <p:sp>
        <p:nvSpPr>
          <p:cNvPr id="29" name="TextBox 28"/>
          <p:cNvSpPr txBox="1"/>
          <p:nvPr/>
        </p:nvSpPr>
        <p:spPr>
          <a:xfrm>
            <a:off x="967632" y="3968234"/>
            <a:ext cx="301686" cy="369332"/>
          </a:xfrm>
          <a:prstGeom prst="rect">
            <a:avLst/>
          </a:prstGeom>
          <a:noFill/>
        </p:spPr>
        <p:txBody>
          <a:bodyPr wrap="none" rtlCol="0">
            <a:spAutoFit/>
          </a:bodyPr>
          <a:lstStyle/>
          <a:p>
            <a:r>
              <a:rPr lang="en-US" dirty="0"/>
              <a:t>2</a:t>
            </a:r>
            <a:endParaRPr lang="en-US" dirty="0" smtClean="0"/>
          </a:p>
        </p:txBody>
      </p:sp>
      <p:sp>
        <p:nvSpPr>
          <p:cNvPr id="30" name="TextBox 29"/>
          <p:cNvSpPr txBox="1"/>
          <p:nvPr/>
        </p:nvSpPr>
        <p:spPr>
          <a:xfrm>
            <a:off x="974424" y="4539734"/>
            <a:ext cx="301686" cy="369332"/>
          </a:xfrm>
          <a:prstGeom prst="rect">
            <a:avLst/>
          </a:prstGeom>
          <a:noFill/>
        </p:spPr>
        <p:txBody>
          <a:bodyPr wrap="none" rtlCol="0">
            <a:spAutoFit/>
          </a:bodyPr>
          <a:lstStyle/>
          <a:p>
            <a:r>
              <a:rPr lang="en-US" dirty="0" smtClean="0"/>
              <a:t>1</a:t>
            </a:r>
          </a:p>
        </p:txBody>
      </p:sp>
      <p:sp>
        <p:nvSpPr>
          <p:cNvPr id="3" name="Rectangle 2"/>
          <p:cNvSpPr/>
          <p:nvPr/>
        </p:nvSpPr>
        <p:spPr>
          <a:xfrm>
            <a:off x="1454765" y="2573571"/>
            <a:ext cx="490840" cy="830997"/>
          </a:xfrm>
          <a:prstGeom prst="rect">
            <a:avLst/>
          </a:prstGeom>
        </p:spPr>
        <p:txBody>
          <a:bodyPr wrap="none">
            <a:spAutoFit/>
          </a:bodyPr>
          <a:lstStyle/>
          <a:p>
            <a:r>
              <a:rPr lang="en-US" sz="4800" dirty="0" smtClean="0"/>
              <a:t>•</a:t>
            </a:r>
            <a:endParaRPr lang="en-US" sz="4800" dirty="0"/>
          </a:p>
        </p:txBody>
      </p:sp>
      <p:sp>
        <p:nvSpPr>
          <p:cNvPr id="22" name="Rectangle 21"/>
          <p:cNvSpPr/>
          <p:nvPr/>
        </p:nvSpPr>
        <p:spPr>
          <a:xfrm>
            <a:off x="6733376" y="2576540"/>
            <a:ext cx="490840" cy="830997"/>
          </a:xfrm>
          <a:prstGeom prst="rect">
            <a:avLst/>
          </a:prstGeom>
        </p:spPr>
        <p:txBody>
          <a:bodyPr wrap="none">
            <a:spAutoFit/>
          </a:bodyPr>
          <a:lstStyle/>
          <a:p>
            <a:r>
              <a:rPr lang="en-US" sz="4800" dirty="0" smtClean="0"/>
              <a:t>•</a:t>
            </a:r>
            <a:endParaRPr lang="en-US" sz="4800" dirty="0"/>
          </a:p>
        </p:txBody>
      </p:sp>
      <p:sp>
        <p:nvSpPr>
          <p:cNvPr id="31" name="Rectangle 30"/>
          <p:cNvSpPr/>
          <p:nvPr/>
        </p:nvSpPr>
        <p:spPr>
          <a:xfrm>
            <a:off x="2541886" y="96586"/>
            <a:ext cx="3993529" cy="707886"/>
          </a:xfrm>
          <a:prstGeom prst="rect">
            <a:avLst/>
          </a:prstGeom>
        </p:spPr>
        <p:txBody>
          <a:bodyPr wrap="none">
            <a:spAutoFit/>
          </a:bodyPr>
          <a:lstStyle/>
          <a:p>
            <a:r>
              <a:rPr lang="en-US" sz="2000" b="1" dirty="0" smtClean="0">
                <a:latin typeface="Arial" pitchFamily="34" charset="0"/>
                <a:cs typeface="Arial" pitchFamily="34" charset="0"/>
              </a:rPr>
              <a:t>The Angle of Repose: Graph #2</a:t>
            </a:r>
            <a:endParaRPr lang="en-US" sz="2000" b="1" dirty="0">
              <a:latin typeface="Arial" pitchFamily="34" charset="0"/>
              <a:cs typeface="Arial" pitchFamily="34" charset="0"/>
            </a:endParaRPr>
          </a:p>
          <a:p>
            <a:endParaRPr lang="en-US" sz="2000" b="1" dirty="0">
              <a:latin typeface="Arial" pitchFamily="34" charset="0"/>
              <a:cs typeface="Arial" pitchFamily="34" charset="0"/>
            </a:endParaRPr>
          </a:p>
        </p:txBody>
      </p:sp>
      <p:sp>
        <p:nvSpPr>
          <p:cNvPr id="32" name="TextBox 31"/>
          <p:cNvSpPr txBox="1"/>
          <p:nvPr/>
        </p:nvSpPr>
        <p:spPr>
          <a:xfrm>
            <a:off x="1446298" y="5530334"/>
            <a:ext cx="6402302" cy="461665"/>
          </a:xfrm>
          <a:prstGeom prst="rect">
            <a:avLst/>
          </a:prstGeom>
          <a:noFill/>
        </p:spPr>
        <p:txBody>
          <a:bodyPr wrap="square" rtlCol="0">
            <a:spAutoFit/>
          </a:bodyPr>
          <a:lstStyle/>
          <a:p>
            <a:r>
              <a:rPr lang="en-US" sz="2400" b="1" dirty="0" smtClean="0">
                <a:latin typeface="Arial" pitchFamily="34" charset="0"/>
                <a:cs typeface="Arial" pitchFamily="34" charset="0"/>
              </a:rPr>
              <a:t>0 (1)	     33% (3)	     66% (4)	  100% (2)</a:t>
            </a:r>
            <a:endParaRPr lang="en-US" sz="2400" b="1" dirty="0">
              <a:latin typeface="Arial" pitchFamily="34" charset="0"/>
              <a:cs typeface="Arial" pitchFamily="34" charset="0"/>
            </a:endParaRPr>
          </a:p>
        </p:txBody>
      </p:sp>
      <p:sp>
        <p:nvSpPr>
          <p:cNvPr id="33" name="Rectangle 32"/>
          <p:cNvSpPr/>
          <p:nvPr/>
        </p:nvSpPr>
        <p:spPr>
          <a:xfrm>
            <a:off x="4953000" y="584874"/>
            <a:ext cx="490840" cy="830997"/>
          </a:xfrm>
          <a:prstGeom prst="rect">
            <a:avLst/>
          </a:prstGeom>
        </p:spPr>
        <p:txBody>
          <a:bodyPr wrap="none">
            <a:spAutoFit/>
          </a:bodyPr>
          <a:lstStyle/>
          <a:p>
            <a:r>
              <a:rPr lang="en-US" sz="4800" dirty="0" smtClean="0"/>
              <a:t>•</a:t>
            </a:r>
            <a:endParaRPr lang="en-US" sz="4800" dirty="0"/>
          </a:p>
        </p:txBody>
      </p:sp>
      <p:sp>
        <p:nvSpPr>
          <p:cNvPr id="35" name="Rectangle 34"/>
          <p:cNvSpPr/>
          <p:nvPr/>
        </p:nvSpPr>
        <p:spPr>
          <a:xfrm>
            <a:off x="2954980" y="4800600"/>
            <a:ext cx="490840" cy="830997"/>
          </a:xfrm>
          <a:prstGeom prst="rect">
            <a:avLst/>
          </a:prstGeom>
        </p:spPr>
        <p:txBody>
          <a:bodyPr wrap="none">
            <a:spAutoFit/>
          </a:bodyPr>
          <a:lstStyle/>
          <a:p>
            <a:r>
              <a:rPr lang="en-US" sz="4800" dirty="0" smtClean="0">
                <a:solidFill>
                  <a:srgbClr val="FF0000"/>
                </a:solidFill>
              </a:rPr>
              <a:t>•</a:t>
            </a:r>
            <a:endParaRPr lang="en-US" sz="4800" dirty="0">
              <a:solidFill>
                <a:srgbClr val="FF0000"/>
              </a:solidFill>
            </a:endParaRPr>
          </a:p>
        </p:txBody>
      </p:sp>
      <p:sp>
        <p:nvSpPr>
          <p:cNvPr id="34" name="Rectangle 33"/>
          <p:cNvSpPr/>
          <p:nvPr/>
        </p:nvSpPr>
        <p:spPr>
          <a:xfrm>
            <a:off x="1505020" y="6009045"/>
            <a:ext cx="712054" cy="307777"/>
          </a:xfrm>
          <a:prstGeom prst="rect">
            <a:avLst/>
          </a:prstGeom>
        </p:spPr>
        <p:txBody>
          <a:bodyPr wrap="none">
            <a:spAutoFit/>
          </a:bodyPr>
          <a:lstStyle/>
          <a:p>
            <a:r>
              <a:rPr lang="en-US" sz="1400" b="1" dirty="0" smtClean="0">
                <a:latin typeface="Arial" pitchFamily="34" charset="0"/>
                <a:cs typeface="Arial" pitchFamily="34" charset="0"/>
              </a:rPr>
              <a:t>empty</a:t>
            </a:r>
            <a:endParaRPr lang="en-US" sz="1400" dirty="0"/>
          </a:p>
        </p:txBody>
      </p:sp>
      <p:sp>
        <p:nvSpPr>
          <p:cNvPr id="36" name="Rectangle 35"/>
          <p:cNvSpPr/>
          <p:nvPr/>
        </p:nvSpPr>
        <p:spPr>
          <a:xfrm>
            <a:off x="6418831" y="6063734"/>
            <a:ext cx="452368" cy="307777"/>
          </a:xfrm>
          <a:prstGeom prst="rect">
            <a:avLst/>
          </a:prstGeom>
        </p:spPr>
        <p:txBody>
          <a:bodyPr wrap="none">
            <a:spAutoFit/>
          </a:bodyPr>
          <a:lstStyle/>
          <a:p>
            <a:r>
              <a:rPr lang="en-US" sz="1400" b="1" dirty="0" smtClean="0">
                <a:latin typeface="Arial" pitchFamily="34" charset="0"/>
                <a:cs typeface="Arial" pitchFamily="34" charset="0"/>
              </a:rPr>
              <a:t>full</a:t>
            </a:r>
            <a:endParaRPr lang="en-US" sz="1400" dirty="0"/>
          </a:p>
        </p:txBody>
      </p:sp>
      <p:sp>
        <p:nvSpPr>
          <p:cNvPr id="4" name="Rectangle 3"/>
          <p:cNvSpPr/>
          <p:nvPr/>
        </p:nvSpPr>
        <p:spPr>
          <a:xfrm>
            <a:off x="7273719" y="6304002"/>
            <a:ext cx="1794081" cy="369332"/>
          </a:xfrm>
          <a:prstGeom prst="rect">
            <a:avLst/>
          </a:prstGeom>
        </p:spPr>
        <p:txBody>
          <a:bodyPr wrap="none">
            <a:spAutoFit/>
          </a:bodyPr>
          <a:lstStyle/>
          <a:p>
            <a:r>
              <a:rPr lang="en-US" b="1" dirty="0" smtClean="0">
                <a:solidFill>
                  <a:srgbClr val="FF0000"/>
                </a:solidFill>
                <a:latin typeface="Arial" pitchFamily="34" charset="0"/>
                <a:cs typeface="Arial" pitchFamily="34" charset="0"/>
              </a:rPr>
              <a:t>“data-driven”?</a:t>
            </a:r>
            <a:endParaRPr lang="en-US" dirty="0">
              <a:solidFill>
                <a:srgbClr val="FF0000"/>
              </a:solidFill>
            </a:endParaRPr>
          </a:p>
        </p:txBody>
      </p:sp>
    </p:spTree>
    <p:extLst>
      <p:ext uri="{BB962C8B-B14F-4D97-AF65-F5344CB8AC3E}">
        <p14:creationId xmlns:p14="http://schemas.microsoft.com/office/powerpoint/2010/main" val="361896267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dirty="0" smtClean="0"/>
          </a:p>
        </p:txBody>
      </p:sp>
      <p:sp>
        <p:nvSpPr>
          <p:cNvPr id="8195" name="Content Placeholder 2"/>
          <p:cNvSpPr>
            <a:spLocks noGrp="1"/>
          </p:cNvSpPr>
          <p:nvPr>
            <p:ph idx="1"/>
          </p:nvPr>
        </p:nvSpPr>
        <p:spPr/>
        <p:txBody>
          <a:bodyPr/>
          <a:lstStyle/>
          <a:p>
            <a:endParaRPr lang="en-US" dirty="0" smtClean="0"/>
          </a:p>
        </p:txBody>
      </p:sp>
      <p:sp>
        <p:nvSpPr>
          <p:cNvPr id="4" name="Rectangle 3"/>
          <p:cNvSpPr/>
          <p:nvPr/>
        </p:nvSpPr>
        <p:spPr>
          <a:xfrm>
            <a:off x="0" y="0"/>
            <a:ext cx="9144000" cy="6890266"/>
          </a:xfrm>
          <a:prstGeom prst="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17412" name="Picture 4" descr="http://d2vz633txjzlnc.cloudfront.net/media/catalog/product/cache/1/small_image/190x/9df78eab33525d08d6e5fb8d27136e95/1/2/1222_OozeTube_1C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1317" y="2590800"/>
            <a:ext cx="3322820" cy="33228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2202" y="787993"/>
            <a:ext cx="8509417" cy="1446550"/>
          </a:xfrm>
          <a:prstGeom prst="rect">
            <a:avLst/>
          </a:prstGeom>
        </p:spPr>
        <p:txBody>
          <a:bodyPr wrap="square">
            <a:spAutoFit/>
          </a:bodyPr>
          <a:lstStyle/>
          <a:p>
            <a:endParaRPr lang="en-US" sz="3200" b="1" dirty="0" smtClean="0">
              <a:solidFill>
                <a:srgbClr val="FFFF00"/>
              </a:solidFill>
              <a:latin typeface="Arial" pitchFamily="34" charset="0"/>
              <a:cs typeface="Arial" pitchFamily="34" charset="0"/>
            </a:endParaRPr>
          </a:p>
          <a:p>
            <a:r>
              <a:rPr lang="en-US" sz="2800" b="1" dirty="0" smtClean="0">
                <a:solidFill>
                  <a:schemeClr val="bg1"/>
                </a:solidFill>
                <a:latin typeface="Arial" pitchFamily="34" charset="0"/>
                <a:cs typeface="Arial" pitchFamily="34" charset="0"/>
              </a:rPr>
              <a:t>What </a:t>
            </a:r>
            <a:r>
              <a:rPr lang="en-US" sz="2800" b="1" dirty="0">
                <a:solidFill>
                  <a:schemeClr val="bg1"/>
                </a:solidFill>
                <a:latin typeface="Arial" pitchFamily="34" charset="0"/>
                <a:cs typeface="Arial" pitchFamily="34" charset="0"/>
              </a:rPr>
              <a:t>do you predict would occur if the jar was 1/3 full with </a:t>
            </a:r>
            <a:r>
              <a:rPr lang="en-US" sz="2800" b="1" dirty="0">
                <a:solidFill>
                  <a:srgbClr val="00B0F0"/>
                </a:solidFill>
                <a:latin typeface="Arial" pitchFamily="34" charset="0"/>
                <a:cs typeface="Arial" pitchFamily="34" charset="0"/>
              </a:rPr>
              <a:t>honey</a:t>
            </a:r>
            <a:r>
              <a:rPr lang="en-US" sz="2800" b="1" dirty="0" smtClean="0">
                <a:solidFill>
                  <a:srgbClr val="00B0F0"/>
                </a:solidFill>
                <a:latin typeface="Arial" pitchFamily="34" charset="0"/>
                <a:cs typeface="Arial" pitchFamily="34" charset="0"/>
              </a:rPr>
              <a:t>?</a:t>
            </a:r>
            <a:endParaRPr lang="en-US" sz="2800" b="1" dirty="0">
              <a:solidFill>
                <a:srgbClr val="00B0F0"/>
              </a:solidFill>
              <a:latin typeface="Arial" pitchFamily="34" charset="0"/>
              <a:cs typeface="Arial" pitchFamily="34" charset="0"/>
            </a:endParaRPr>
          </a:p>
        </p:txBody>
      </p:sp>
      <p:sp>
        <p:nvSpPr>
          <p:cNvPr id="5" name="Rectangle 4"/>
          <p:cNvSpPr/>
          <p:nvPr/>
        </p:nvSpPr>
        <p:spPr>
          <a:xfrm>
            <a:off x="3124200" y="152400"/>
            <a:ext cx="3595856" cy="646331"/>
          </a:xfrm>
          <a:prstGeom prst="rect">
            <a:avLst/>
          </a:prstGeom>
        </p:spPr>
        <p:txBody>
          <a:bodyPr wrap="none">
            <a:spAutoFit/>
          </a:bodyPr>
          <a:lstStyle/>
          <a:p>
            <a:r>
              <a:rPr lang="en-US" sz="3600" b="1" dirty="0">
                <a:solidFill>
                  <a:srgbClr val="FFFF00"/>
                </a:solidFill>
                <a:latin typeface="Arial" pitchFamily="34" charset="0"/>
                <a:cs typeface="Arial" pitchFamily="34" charset="0"/>
              </a:rPr>
              <a:t>Fluid Dynamics</a:t>
            </a:r>
          </a:p>
        </p:txBody>
      </p:sp>
      <p:sp>
        <p:nvSpPr>
          <p:cNvPr id="6" name="Rectangle 5"/>
          <p:cNvSpPr/>
          <p:nvPr/>
        </p:nvSpPr>
        <p:spPr>
          <a:xfrm>
            <a:off x="304800" y="2590800"/>
            <a:ext cx="5105400" cy="3416320"/>
          </a:xfrm>
          <a:prstGeom prst="rect">
            <a:avLst/>
          </a:prstGeom>
        </p:spPr>
        <p:txBody>
          <a:bodyPr wrap="square">
            <a:spAutoFit/>
          </a:bodyPr>
          <a:lstStyle/>
          <a:p>
            <a:r>
              <a:rPr lang="en-US" sz="2400" b="1" dirty="0" smtClean="0">
                <a:solidFill>
                  <a:schemeClr val="bg1"/>
                </a:solidFill>
                <a:latin typeface="Arial" pitchFamily="34" charset="0"/>
                <a:cs typeface="Arial" pitchFamily="34" charset="0"/>
              </a:rPr>
              <a:t>Gravity would cause the </a:t>
            </a:r>
            <a:r>
              <a:rPr lang="en-US" sz="2400" b="1" dirty="0">
                <a:solidFill>
                  <a:schemeClr val="bg1"/>
                </a:solidFill>
                <a:latin typeface="Arial" pitchFamily="34" charset="0"/>
                <a:cs typeface="Arial" pitchFamily="34" charset="0"/>
              </a:rPr>
              <a:t>honey </a:t>
            </a:r>
            <a:r>
              <a:rPr lang="en-US" sz="2400" b="1" dirty="0" smtClean="0">
                <a:solidFill>
                  <a:schemeClr val="bg1"/>
                </a:solidFill>
                <a:latin typeface="Arial" pitchFamily="34" charset="0"/>
                <a:cs typeface="Arial" pitchFamily="34" charset="0"/>
              </a:rPr>
              <a:t>to move as </a:t>
            </a:r>
            <a:r>
              <a:rPr lang="en-US" sz="2400" b="1" dirty="0">
                <a:solidFill>
                  <a:schemeClr val="bg1"/>
                </a:solidFill>
                <a:latin typeface="Arial" pitchFamily="34" charset="0"/>
                <a:cs typeface="Arial" pitchFamily="34" charset="0"/>
              </a:rPr>
              <a:t>it seeks a resting point. However, it will move ever so slowly down the ramp instead. </a:t>
            </a:r>
            <a:endParaRPr lang="en-US" sz="2400" b="1" dirty="0" smtClean="0">
              <a:solidFill>
                <a:schemeClr val="bg1"/>
              </a:solidFill>
              <a:latin typeface="Arial" pitchFamily="34" charset="0"/>
              <a:cs typeface="Arial" pitchFamily="34" charset="0"/>
            </a:endParaRPr>
          </a:p>
          <a:p>
            <a:endParaRPr lang="en-US" sz="2400" b="1" dirty="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Leave </a:t>
            </a:r>
            <a:r>
              <a:rPr lang="en-US" sz="2400" b="1" dirty="0">
                <a:solidFill>
                  <a:schemeClr val="bg1"/>
                </a:solidFill>
                <a:latin typeface="Arial" pitchFamily="34" charset="0"/>
                <a:cs typeface="Arial" pitchFamily="34" charset="0"/>
              </a:rPr>
              <a:t>the room → come back 30 minutes later → the jar will have moved (mysteriously? No, just plain fluid dynamics - physics</a:t>
            </a:r>
            <a:r>
              <a:rPr lang="en-US" sz="2400" b="1" dirty="0" smtClean="0">
                <a:solidFill>
                  <a:schemeClr val="bg1"/>
                </a:solidFill>
                <a:latin typeface="Arial" pitchFamily="34" charset="0"/>
                <a:cs typeface="Arial" pitchFamily="34" charset="0"/>
              </a:rPr>
              <a:t>).</a:t>
            </a:r>
            <a:endParaRPr lang="en-US" sz="2400" b="1" dirty="0">
              <a:solidFill>
                <a:schemeClr val="bg1"/>
              </a:solidFill>
              <a:latin typeface="Arial" pitchFamily="34" charset="0"/>
              <a:cs typeface="Arial" pitchFamily="34" charset="0"/>
            </a:endParaRPr>
          </a:p>
        </p:txBody>
      </p:sp>
      <p:sp>
        <p:nvSpPr>
          <p:cNvPr id="7" name="Rectangle 6"/>
          <p:cNvSpPr/>
          <p:nvPr/>
        </p:nvSpPr>
        <p:spPr>
          <a:xfrm>
            <a:off x="6137320" y="6007120"/>
            <a:ext cx="2501198" cy="400110"/>
          </a:xfrm>
          <a:prstGeom prst="rect">
            <a:avLst/>
          </a:prstGeom>
        </p:spPr>
        <p:txBody>
          <a:bodyPr wrap="none">
            <a:spAutoFit/>
          </a:bodyPr>
          <a:lstStyle/>
          <a:p>
            <a:r>
              <a:rPr lang="en-US" sz="2000" b="1" dirty="0" smtClean="0">
                <a:solidFill>
                  <a:srgbClr val="00B0F0"/>
                </a:solidFill>
                <a:latin typeface="Arial" pitchFamily="34" charset="0"/>
                <a:cs typeface="Arial" pitchFamily="34" charset="0"/>
              </a:rPr>
              <a:t>Viscous fluid clock</a:t>
            </a:r>
            <a:endParaRPr lang="en-US" sz="2000" dirty="0">
              <a:solidFill>
                <a:srgbClr val="00B0F0"/>
              </a:solidFill>
            </a:endParaRPr>
          </a:p>
        </p:txBody>
      </p:sp>
      <p:pic>
        <p:nvPicPr>
          <p:cNvPr id="1026" name="Picture 2" descr="http://cfile221.uf.daum.net/image/2531CF3D548298ED3CE5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0919" y="4309"/>
            <a:ext cx="833228" cy="12910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547" y="129948"/>
            <a:ext cx="503254" cy="510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034530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dirty="0" smtClean="0"/>
          </a:p>
        </p:txBody>
      </p:sp>
      <p:sp>
        <p:nvSpPr>
          <p:cNvPr id="8195" name="Content Placeholder 2"/>
          <p:cNvSpPr>
            <a:spLocks noGrp="1"/>
          </p:cNvSpPr>
          <p:nvPr>
            <p:ph idx="1"/>
          </p:nvPr>
        </p:nvSpPr>
        <p:spPr/>
        <p:txBody>
          <a:bodyPr/>
          <a:lstStyle/>
          <a:p>
            <a:endParaRPr lang="en-US" dirty="0" smtClean="0"/>
          </a:p>
        </p:txBody>
      </p:sp>
      <p:sp>
        <p:nvSpPr>
          <p:cNvPr id="4" name="Rectangle 3"/>
          <p:cNvSpPr/>
          <p:nvPr/>
        </p:nvSpPr>
        <p:spPr>
          <a:xfrm>
            <a:off x="0" y="0"/>
            <a:ext cx="9144000" cy="6890266"/>
          </a:xfrm>
          <a:prstGeom prst="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5" name="Rectangle 4"/>
          <p:cNvSpPr/>
          <p:nvPr/>
        </p:nvSpPr>
        <p:spPr>
          <a:xfrm>
            <a:off x="2971508" y="163010"/>
            <a:ext cx="3584123" cy="954107"/>
          </a:xfrm>
          <a:prstGeom prst="rect">
            <a:avLst/>
          </a:prstGeom>
        </p:spPr>
        <p:txBody>
          <a:bodyPr wrap="none">
            <a:spAutoFit/>
          </a:bodyPr>
          <a:lstStyle/>
          <a:p>
            <a:pPr algn="ctr"/>
            <a:r>
              <a:rPr lang="en-US" sz="2800" b="1" dirty="0" smtClean="0">
                <a:solidFill>
                  <a:srgbClr val="00CCFF"/>
                </a:solidFill>
                <a:latin typeface="Arial" pitchFamily="34" charset="0"/>
                <a:cs typeface="Arial" pitchFamily="34" charset="0"/>
              </a:rPr>
              <a:t>Playing with Water: </a:t>
            </a:r>
          </a:p>
          <a:p>
            <a:pPr algn="ctr"/>
            <a:r>
              <a:rPr lang="en-US" sz="2800" b="1" dirty="0" smtClean="0">
                <a:solidFill>
                  <a:srgbClr val="00CCFF"/>
                </a:solidFill>
                <a:latin typeface="Arial" pitchFamily="34" charset="0"/>
                <a:cs typeface="Arial" pitchFamily="34" charset="0"/>
              </a:rPr>
              <a:t>Fluid </a:t>
            </a:r>
            <a:r>
              <a:rPr lang="en-US" sz="2800" b="1" dirty="0">
                <a:solidFill>
                  <a:srgbClr val="00CCFF"/>
                </a:solidFill>
                <a:latin typeface="Arial" pitchFamily="34" charset="0"/>
                <a:cs typeface="Arial" pitchFamily="34" charset="0"/>
              </a:rPr>
              <a:t>Dynamics</a:t>
            </a:r>
          </a:p>
        </p:txBody>
      </p:sp>
      <p:pic>
        <p:nvPicPr>
          <p:cNvPr id="1026" name="Picture 2" descr="http://cfile221.uf.daum.net/image/2531CF3D548298ED3CE5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0919" y="4309"/>
            <a:ext cx="833228" cy="12910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547" y="129948"/>
            <a:ext cx="503254" cy="510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676400"/>
            <a:ext cx="7622354"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325883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dirty="0" smtClean="0"/>
          </a:p>
        </p:txBody>
      </p:sp>
      <p:sp>
        <p:nvSpPr>
          <p:cNvPr id="8195" name="Content Placeholder 2"/>
          <p:cNvSpPr>
            <a:spLocks noGrp="1"/>
          </p:cNvSpPr>
          <p:nvPr>
            <p:ph idx="1"/>
          </p:nvPr>
        </p:nvSpPr>
        <p:spPr/>
        <p:txBody>
          <a:bodyPr/>
          <a:lstStyle/>
          <a:p>
            <a:endParaRPr lang="en-US" dirty="0" smtClean="0"/>
          </a:p>
        </p:txBody>
      </p:sp>
      <p:sp>
        <p:nvSpPr>
          <p:cNvPr id="4" name="Rectangle 3"/>
          <p:cNvSpPr/>
          <p:nvPr/>
        </p:nvSpPr>
        <p:spPr>
          <a:xfrm>
            <a:off x="0" y="0"/>
            <a:ext cx="9144000" cy="6890266"/>
          </a:xfrm>
          <a:prstGeom prst="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1026" name="Picture 2" descr="http://cfile221.uf.daum.net/image/2531CF3D548298ED3CE5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0919" y="4309"/>
            <a:ext cx="833228" cy="12910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547" y="129948"/>
            <a:ext cx="503254" cy="510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2971508" y="163010"/>
            <a:ext cx="3584123" cy="954107"/>
          </a:xfrm>
          <a:prstGeom prst="rect">
            <a:avLst/>
          </a:prstGeom>
        </p:spPr>
        <p:txBody>
          <a:bodyPr wrap="none">
            <a:spAutoFit/>
          </a:bodyPr>
          <a:lstStyle/>
          <a:p>
            <a:pPr algn="ctr"/>
            <a:r>
              <a:rPr lang="en-US" sz="2800" b="1" dirty="0" smtClean="0">
                <a:solidFill>
                  <a:srgbClr val="00CCFF"/>
                </a:solidFill>
                <a:latin typeface="Arial" pitchFamily="34" charset="0"/>
                <a:cs typeface="Arial" pitchFamily="34" charset="0"/>
              </a:rPr>
              <a:t>Playing with Water: </a:t>
            </a:r>
          </a:p>
          <a:p>
            <a:pPr algn="ctr"/>
            <a:r>
              <a:rPr lang="en-US" sz="2800" b="1" dirty="0" smtClean="0">
                <a:solidFill>
                  <a:srgbClr val="00CCFF"/>
                </a:solidFill>
                <a:latin typeface="Arial" pitchFamily="34" charset="0"/>
                <a:cs typeface="Arial" pitchFamily="34" charset="0"/>
              </a:rPr>
              <a:t>Fluid </a:t>
            </a:r>
            <a:r>
              <a:rPr lang="en-US" sz="2800" b="1" dirty="0">
                <a:solidFill>
                  <a:srgbClr val="00CCFF"/>
                </a:solidFill>
                <a:latin typeface="Arial" pitchFamily="34" charset="0"/>
                <a:cs typeface="Arial" pitchFamily="34" charset="0"/>
              </a:rPr>
              <a:t>Dynamics</a:t>
            </a:r>
          </a:p>
        </p:txBody>
      </p:sp>
      <p:pic>
        <p:nvPicPr>
          <p:cNvPr id="10244" name="Picture 4" descr="http://www.fullcircle.com/goodfoodlife/files/2012/03/RomanWaterClock_op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828800"/>
            <a:ext cx="3963542" cy="3777499"/>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s-media-cache-ak0.pinimg.com/originals/57/33/8c/57338c05b8d25eb0820006459c97ac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699" y="1828800"/>
            <a:ext cx="4024834" cy="383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36985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8309" y="188518"/>
            <a:ext cx="4723977" cy="830997"/>
          </a:xfrm>
          <a:prstGeom prst="rect">
            <a:avLst/>
          </a:prstGeom>
        </p:spPr>
        <p:txBody>
          <a:bodyPr wrap="square">
            <a:spAutoFit/>
          </a:bodyPr>
          <a:lstStyle/>
          <a:p>
            <a:pPr algn="ctr"/>
            <a:r>
              <a:rPr lang="en-US" sz="2400" b="1" dirty="0" smtClean="0">
                <a:solidFill>
                  <a:srgbClr val="002060"/>
                </a:solidFill>
                <a:latin typeface="Arial" pitchFamily="34" charset="0"/>
                <a:cs typeface="Arial" pitchFamily="34" charset="0"/>
              </a:rPr>
              <a:t>Demonstrating the </a:t>
            </a:r>
          </a:p>
          <a:p>
            <a:pPr algn="ctr"/>
            <a:r>
              <a:rPr lang="en-US" sz="2400" b="1" dirty="0" smtClean="0">
                <a:solidFill>
                  <a:srgbClr val="002060"/>
                </a:solidFill>
                <a:latin typeface="Arial" pitchFamily="34" charset="0"/>
                <a:cs typeface="Arial" pitchFamily="34" charset="0"/>
              </a:rPr>
              <a:t>Angle of Repose for Rice</a:t>
            </a:r>
            <a:endParaRPr lang="en-US" sz="2400" b="1" dirty="0">
              <a:solidFill>
                <a:srgbClr val="002060"/>
              </a:solidFill>
              <a:latin typeface="Arial" pitchFamily="34" charset="0"/>
              <a:cs typeface="Arial" pitchFamily="34" charset="0"/>
            </a:endParaRPr>
          </a:p>
        </p:txBody>
      </p:sp>
      <p:sp>
        <p:nvSpPr>
          <p:cNvPr id="3" name="Rectangle 2"/>
          <p:cNvSpPr/>
          <p:nvPr/>
        </p:nvSpPr>
        <p:spPr>
          <a:xfrm>
            <a:off x="154898" y="1143000"/>
            <a:ext cx="8839199" cy="1938992"/>
          </a:xfrm>
          <a:prstGeom prst="rect">
            <a:avLst/>
          </a:prstGeom>
        </p:spPr>
        <p:txBody>
          <a:bodyPr wrap="square">
            <a:spAutoFit/>
          </a:bodyPr>
          <a:lstStyle/>
          <a:p>
            <a:pPr marL="457200" indent="-457200">
              <a:buAutoNum type="arabicPeriod"/>
            </a:pPr>
            <a:r>
              <a:rPr lang="en-US" sz="2400" b="1" dirty="0" smtClean="0">
                <a:solidFill>
                  <a:srgbClr val="002060"/>
                </a:solidFill>
                <a:latin typeface="Arial" pitchFamily="34" charset="0"/>
                <a:cs typeface="Arial" pitchFamily="34" charset="0"/>
              </a:rPr>
              <a:t>Pour rice into an empty half gallon (milk) carton. </a:t>
            </a:r>
          </a:p>
          <a:p>
            <a:pPr marL="457200" indent="-457200">
              <a:buAutoNum type="arabicPeriod"/>
            </a:pPr>
            <a:r>
              <a:rPr lang="en-US" sz="2400" b="1" dirty="0" smtClean="0">
                <a:solidFill>
                  <a:srgbClr val="002060"/>
                </a:solidFill>
                <a:latin typeface="Arial" pitchFamily="34" charset="0"/>
                <a:cs typeface="Arial" pitchFamily="34" charset="0"/>
              </a:rPr>
              <a:t>Pour the half gallon of rice through a funnel.</a:t>
            </a:r>
            <a:endParaRPr lang="en-US" sz="2400" b="1" dirty="0">
              <a:solidFill>
                <a:srgbClr val="002060"/>
              </a:solidFill>
              <a:latin typeface="Arial" pitchFamily="34" charset="0"/>
              <a:cs typeface="Arial" pitchFamily="34" charset="0"/>
            </a:endParaRPr>
          </a:p>
          <a:p>
            <a:pPr marL="457200" indent="-457200">
              <a:buAutoNum type="arabicPeriod"/>
            </a:pPr>
            <a:r>
              <a:rPr lang="en-US" sz="2400" b="1" dirty="0" smtClean="0">
                <a:solidFill>
                  <a:srgbClr val="002060"/>
                </a:solidFill>
                <a:latin typeface="Arial" pitchFamily="34" charset="0"/>
                <a:cs typeface="Arial" pitchFamily="34" charset="0"/>
              </a:rPr>
              <a:t>Observe the </a:t>
            </a:r>
            <a:r>
              <a:rPr lang="en-US" sz="2400" b="1" dirty="0">
                <a:solidFill>
                  <a:srgbClr val="002060"/>
                </a:solidFill>
                <a:latin typeface="Arial" pitchFamily="34" charset="0"/>
                <a:cs typeface="Arial" pitchFamily="34" charset="0"/>
              </a:rPr>
              <a:t>rice </a:t>
            </a:r>
            <a:r>
              <a:rPr lang="en-US" sz="2400" b="1" dirty="0" smtClean="0">
                <a:solidFill>
                  <a:srgbClr val="002060"/>
                </a:solidFill>
                <a:latin typeface="Arial" pitchFamily="34" charset="0"/>
                <a:cs typeface="Arial" pitchFamily="34" charset="0"/>
              </a:rPr>
              <a:t>forming </a:t>
            </a:r>
            <a:r>
              <a:rPr lang="en-US" sz="2400" b="1" dirty="0">
                <a:solidFill>
                  <a:srgbClr val="002060"/>
                </a:solidFill>
                <a:latin typeface="Arial" pitchFamily="34" charset="0"/>
                <a:cs typeface="Arial" pitchFamily="34" charset="0"/>
              </a:rPr>
              <a:t>a conical </a:t>
            </a:r>
            <a:r>
              <a:rPr lang="en-US" sz="2400" b="1" dirty="0" smtClean="0">
                <a:solidFill>
                  <a:srgbClr val="002060"/>
                </a:solidFill>
                <a:latin typeface="Arial" pitchFamily="34" charset="0"/>
                <a:cs typeface="Arial" pitchFamily="34" charset="0"/>
              </a:rPr>
              <a:t>(cone-shaped) pile.</a:t>
            </a:r>
          </a:p>
          <a:p>
            <a:pPr marL="457200" indent="-457200">
              <a:buAutoNum type="arabicPeriod"/>
            </a:pPr>
            <a:r>
              <a:rPr lang="en-US" sz="2400" b="1" dirty="0" smtClean="0">
                <a:solidFill>
                  <a:srgbClr val="002060"/>
                </a:solidFill>
                <a:latin typeface="Arial" pitchFamily="34" charset="0"/>
                <a:cs typeface="Arial" pitchFamily="34" charset="0"/>
              </a:rPr>
              <a:t>The rice pile continues to get </a:t>
            </a:r>
            <a:r>
              <a:rPr lang="en-US" sz="2400" b="1" i="1" dirty="0" smtClean="0">
                <a:solidFill>
                  <a:srgbClr val="002060"/>
                </a:solidFill>
                <a:latin typeface="Arial" pitchFamily="34" charset="0"/>
                <a:cs typeface="Arial" pitchFamily="34" charset="0"/>
              </a:rPr>
              <a:t>higher</a:t>
            </a:r>
            <a:r>
              <a:rPr lang="en-US" sz="2400" b="1" i="1" dirty="0">
                <a:solidFill>
                  <a:srgbClr val="002060"/>
                </a:solidFill>
                <a:latin typeface="Arial" pitchFamily="34" charset="0"/>
                <a:cs typeface="Arial" pitchFamily="34" charset="0"/>
              </a:rPr>
              <a:t>,</a:t>
            </a:r>
            <a:r>
              <a:rPr lang="en-US" sz="2400" b="1" dirty="0">
                <a:solidFill>
                  <a:srgbClr val="002060"/>
                </a:solidFill>
                <a:latin typeface="Arial" pitchFamily="34" charset="0"/>
                <a:cs typeface="Arial" pitchFamily="34" charset="0"/>
              </a:rPr>
              <a:t> </a:t>
            </a:r>
            <a:r>
              <a:rPr lang="en-US" sz="2400" b="1" dirty="0" smtClean="0">
                <a:solidFill>
                  <a:srgbClr val="002060"/>
                </a:solidFill>
                <a:latin typeface="Arial" pitchFamily="34" charset="0"/>
                <a:cs typeface="Arial" pitchFamily="34" charset="0"/>
              </a:rPr>
              <a:t>but its </a:t>
            </a:r>
            <a:r>
              <a:rPr lang="en-US" sz="2400" b="1" i="1" dirty="0">
                <a:solidFill>
                  <a:srgbClr val="002060"/>
                </a:solidFill>
                <a:latin typeface="Arial" pitchFamily="34" charset="0"/>
                <a:cs typeface="Arial" pitchFamily="34" charset="0"/>
              </a:rPr>
              <a:t>slope</a:t>
            </a:r>
            <a:r>
              <a:rPr lang="en-US" sz="2400" b="1" dirty="0">
                <a:solidFill>
                  <a:srgbClr val="002060"/>
                </a:solidFill>
                <a:latin typeface="Arial" pitchFamily="34" charset="0"/>
                <a:cs typeface="Arial" pitchFamily="34" charset="0"/>
              </a:rPr>
              <a:t> </a:t>
            </a:r>
            <a:r>
              <a:rPr lang="en-US" sz="2400" b="1" dirty="0" smtClean="0">
                <a:solidFill>
                  <a:srgbClr val="002060"/>
                </a:solidFill>
                <a:latin typeface="Arial" pitchFamily="34" charset="0"/>
                <a:cs typeface="Arial" pitchFamily="34" charset="0"/>
              </a:rPr>
              <a:t>	will remain exactly the same</a:t>
            </a:r>
            <a:r>
              <a:rPr lang="en-US" sz="2400" b="1" dirty="0">
                <a:latin typeface="Arial" pitchFamily="34" charset="0"/>
                <a:cs typeface="Arial" pitchFamily="34" charset="0"/>
              </a:rPr>
              <a:t>.</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546" y="129947"/>
            <a:ext cx="618069" cy="626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4264" y="3649125"/>
            <a:ext cx="1576033" cy="2106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668195"/>
            <a:ext cx="5463038" cy="1068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descr="Image result for angle of repo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5512699"/>
            <a:ext cx="2726959" cy="122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62855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dirty="0" smtClean="0"/>
          </a:p>
        </p:txBody>
      </p:sp>
      <p:sp>
        <p:nvSpPr>
          <p:cNvPr id="8195" name="Content Placeholder 2"/>
          <p:cNvSpPr>
            <a:spLocks noGrp="1"/>
          </p:cNvSpPr>
          <p:nvPr>
            <p:ph idx="1"/>
          </p:nvPr>
        </p:nvSpPr>
        <p:spPr/>
        <p:txBody>
          <a:bodyPr/>
          <a:lstStyle/>
          <a:p>
            <a:endParaRPr lang="en-US" dirty="0"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8198" name="Rectangle 6"/>
          <p:cNvSpPr>
            <a:spLocks noChangeArrowheads="1"/>
          </p:cNvSpPr>
          <p:nvPr/>
        </p:nvSpPr>
        <p:spPr bwMode="auto">
          <a:xfrm>
            <a:off x="3048000" y="2590800"/>
            <a:ext cx="3657600" cy="1600200"/>
          </a:xfrm>
          <a:prstGeom prst="rect">
            <a:avLst/>
          </a:prstGeom>
          <a:solidFill>
            <a:schemeClr val="tx1"/>
          </a:solidFill>
          <a:ln w="9525" algn="ctr">
            <a:solidFill>
              <a:schemeClr val="tx1"/>
            </a:solidFill>
            <a:round/>
            <a:headEnd/>
            <a:tailEnd/>
          </a:ln>
        </p:spPr>
        <p:txBody>
          <a:bodyPr/>
          <a:lstStyle/>
          <a:p>
            <a:pPr algn="ctr"/>
            <a:endParaRPr lang="en-US" dirty="0">
              <a:latin typeface="Arial" panose="020B0604020202020204" pitchFamily="34" charset="0"/>
            </a:endParaRPr>
          </a:p>
        </p:txBody>
      </p:sp>
      <p:sp>
        <p:nvSpPr>
          <p:cNvPr id="2" name="Rectangle 1"/>
          <p:cNvSpPr/>
          <p:nvPr/>
        </p:nvSpPr>
        <p:spPr>
          <a:xfrm>
            <a:off x="3048000" y="188518"/>
            <a:ext cx="3480440" cy="830997"/>
          </a:xfrm>
          <a:prstGeom prst="rect">
            <a:avLst/>
          </a:prstGeom>
        </p:spPr>
        <p:txBody>
          <a:bodyPr wrap="none">
            <a:spAutoFit/>
          </a:bodyPr>
          <a:lstStyle/>
          <a:p>
            <a:r>
              <a:rPr lang="en-US" sz="2400" b="1" dirty="0">
                <a:solidFill>
                  <a:srgbClr val="FFFF00"/>
                </a:solidFill>
                <a:latin typeface="Arial" pitchFamily="34" charset="0"/>
                <a:cs typeface="Arial" pitchFamily="34" charset="0"/>
              </a:rPr>
              <a:t>The Angle of </a:t>
            </a:r>
            <a:r>
              <a:rPr lang="en-US" sz="2400" b="1" dirty="0" smtClean="0">
                <a:solidFill>
                  <a:srgbClr val="FFFF00"/>
                </a:solidFill>
                <a:latin typeface="Arial" pitchFamily="34" charset="0"/>
                <a:cs typeface="Arial" pitchFamily="34" charset="0"/>
              </a:rPr>
              <a:t>Repose: </a:t>
            </a:r>
          </a:p>
          <a:p>
            <a:r>
              <a:rPr lang="en-US" sz="2400" b="1" dirty="0" smtClean="0">
                <a:solidFill>
                  <a:srgbClr val="FFFF00"/>
                </a:solidFill>
                <a:latin typeface="Arial" pitchFamily="34" charset="0"/>
                <a:cs typeface="Arial" pitchFamily="34" charset="0"/>
              </a:rPr>
              <a:t>Pebbles, Sand and Silt</a:t>
            </a:r>
            <a:endParaRPr lang="en-US" sz="2400" dirty="0">
              <a:solidFill>
                <a:srgbClr val="FFFF00"/>
              </a:solidFill>
            </a:endParaRPr>
          </a:p>
        </p:txBody>
      </p:sp>
      <p:sp>
        <p:nvSpPr>
          <p:cNvPr id="3" name="Rectangle 2"/>
          <p:cNvSpPr/>
          <p:nvPr/>
        </p:nvSpPr>
        <p:spPr>
          <a:xfrm>
            <a:off x="152400" y="1251972"/>
            <a:ext cx="8585601" cy="2677656"/>
          </a:xfrm>
          <a:prstGeom prst="rect">
            <a:avLst/>
          </a:prstGeom>
        </p:spPr>
        <p:txBody>
          <a:bodyPr wrap="square">
            <a:spAutoFit/>
          </a:bodyPr>
          <a:lstStyle/>
          <a:p>
            <a:pPr marL="342900" indent="-342900">
              <a:buFont typeface="Arial" pitchFamily="34" charset="0"/>
              <a:buChar char="•"/>
            </a:pPr>
            <a:r>
              <a:rPr lang="en-US" sz="2400" b="1" dirty="0" smtClean="0">
                <a:solidFill>
                  <a:schemeClr val="bg1"/>
                </a:solidFill>
                <a:latin typeface="Arial" pitchFamily="34" charset="0"/>
                <a:cs typeface="Arial" pitchFamily="34" charset="0"/>
              </a:rPr>
              <a:t>Silt and powders cannot </a:t>
            </a:r>
            <a:r>
              <a:rPr lang="en-US" sz="2400" b="1" dirty="0">
                <a:solidFill>
                  <a:schemeClr val="bg1"/>
                </a:solidFill>
                <a:latin typeface="Arial" pitchFamily="34" charset="0"/>
                <a:cs typeface="Arial" pitchFamily="34" charset="0"/>
              </a:rPr>
              <a:t>be piled as steeply as </a:t>
            </a:r>
            <a:r>
              <a:rPr lang="en-US" sz="2400" b="1" dirty="0" smtClean="0">
                <a:solidFill>
                  <a:schemeClr val="bg1"/>
                </a:solidFill>
                <a:latin typeface="Arial" pitchFamily="34" charset="0"/>
                <a:cs typeface="Arial" pitchFamily="34" charset="0"/>
              </a:rPr>
              <a:t>gravel.</a:t>
            </a:r>
          </a:p>
          <a:p>
            <a:pPr marL="342900" indent="-342900">
              <a:buFont typeface="Arial" pitchFamily="34" charset="0"/>
              <a:buChar char="•"/>
            </a:pPr>
            <a:r>
              <a:rPr lang="en-US" sz="2400" b="1" dirty="0">
                <a:solidFill>
                  <a:schemeClr val="bg1"/>
                </a:solidFill>
                <a:latin typeface="Arial" pitchFamily="34" charset="0"/>
                <a:cs typeface="Arial" pitchFamily="34" charset="0"/>
              </a:rPr>
              <a:t>Gravel pebbles </a:t>
            </a:r>
            <a:r>
              <a:rPr lang="en-US" sz="2400" b="1" dirty="0" smtClean="0">
                <a:solidFill>
                  <a:schemeClr val="bg1"/>
                </a:solidFill>
                <a:latin typeface="Arial" pitchFamily="34" charset="0"/>
                <a:cs typeface="Arial" pitchFamily="34" charset="0"/>
              </a:rPr>
              <a:t>cannot </a:t>
            </a:r>
            <a:r>
              <a:rPr lang="en-US" sz="2400" b="1" dirty="0">
                <a:solidFill>
                  <a:schemeClr val="bg1"/>
                </a:solidFill>
                <a:latin typeface="Arial" pitchFamily="34" charset="0"/>
                <a:cs typeface="Arial" pitchFamily="34" charset="0"/>
              </a:rPr>
              <a:t>be piled as steeply as </a:t>
            </a:r>
            <a:r>
              <a:rPr lang="en-US" sz="2400" b="1" dirty="0" smtClean="0">
                <a:solidFill>
                  <a:schemeClr val="bg1"/>
                </a:solidFill>
                <a:latin typeface="Arial" pitchFamily="34" charset="0"/>
                <a:cs typeface="Arial" pitchFamily="34" charset="0"/>
              </a:rPr>
              <a:t>smooth dry sand pebbles. </a:t>
            </a:r>
          </a:p>
          <a:p>
            <a:pPr marL="342900" indent="-342900">
              <a:buFont typeface="Arial" pitchFamily="34" charset="0"/>
              <a:buChar char="•"/>
            </a:pPr>
            <a:r>
              <a:rPr lang="en-US" sz="2400" b="1" dirty="0" smtClean="0">
                <a:solidFill>
                  <a:schemeClr val="bg1"/>
                </a:solidFill>
                <a:latin typeface="Arial" pitchFamily="34" charset="0"/>
                <a:cs typeface="Arial" pitchFamily="34" charset="0"/>
              </a:rPr>
              <a:t>Dry sand cannot </a:t>
            </a:r>
            <a:r>
              <a:rPr lang="en-US" sz="2400" b="1" dirty="0">
                <a:solidFill>
                  <a:schemeClr val="bg1"/>
                </a:solidFill>
                <a:latin typeface="Arial" pitchFamily="34" charset="0"/>
                <a:cs typeface="Arial" pitchFamily="34" charset="0"/>
              </a:rPr>
              <a:t>be piled as steeply as </a:t>
            </a:r>
            <a:r>
              <a:rPr lang="en-US" sz="2400" b="1" dirty="0" smtClean="0">
                <a:solidFill>
                  <a:schemeClr val="bg1"/>
                </a:solidFill>
                <a:latin typeface="Arial" pitchFamily="34" charset="0"/>
                <a:cs typeface="Arial" pitchFamily="34" charset="0"/>
              </a:rPr>
              <a:t>wet sand (sand castles are possible when </a:t>
            </a:r>
            <a:r>
              <a:rPr lang="en-US" sz="2400" b="1" dirty="0">
                <a:solidFill>
                  <a:schemeClr val="bg1"/>
                </a:solidFill>
                <a:latin typeface="Arial" pitchFamily="34" charset="0"/>
                <a:cs typeface="Arial" pitchFamily="34" charset="0"/>
              </a:rPr>
              <a:t>small </a:t>
            </a:r>
            <a:r>
              <a:rPr lang="en-US" sz="2400" b="1" dirty="0" smtClean="0">
                <a:solidFill>
                  <a:schemeClr val="bg1"/>
                </a:solidFill>
                <a:latin typeface="Arial" pitchFamily="34" charset="0"/>
                <a:cs typeface="Arial" pitchFamily="34" charset="0"/>
              </a:rPr>
              <a:t>amounts </a:t>
            </a:r>
            <a:r>
              <a:rPr lang="en-US" sz="2400" b="1" dirty="0">
                <a:solidFill>
                  <a:schemeClr val="bg1"/>
                </a:solidFill>
                <a:latin typeface="Arial" pitchFamily="34" charset="0"/>
                <a:cs typeface="Arial" pitchFamily="34" charset="0"/>
              </a:rPr>
              <a:t>of water </a:t>
            </a:r>
            <a:r>
              <a:rPr lang="en-US" sz="2400" b="1" dirty="0" smtClean="0">
                <a:solidFill>
                  <a:schemeClr val="bg1"/>
                </a:solidFill>
                <a:latin typeface="Arial" pitchFamily="34" charset="0"/>
                <a:cs typeface="Arial" pitchFamily="34" charset="0"/>
              </a:rPr>
              <a:t>are </a:t>
            </a:r>
            <a:r>
              <a:rPr lang="en-US" sz="2400" b="1" dirty="0">
                <a:solidFill>
                  <a:schemeClr val="bg1"/>
                </a:solidFill>
                <a:latin typeface="Arial" pitchFamily="34" charset="0"/>
                <a:cs typeface="Arial" pitchFamily="34" charset="0"/>
              </a:rPr>
              <a:t>able to bridge the gaps between </a:t>
            </a:r>
            <a:r>
              <a:rPr lang="en-US" sz="2400" b="1" dirty="0" smtClean="0">
                <a:solidFill>
                  <a:schemeClr val="bg1"/>
                </a:solidFill>
                <a:latin typeface="Arial" pitchFamily="34" charset="0"/>
                <a:cs typeface="Arial" pitchFamily="34" charset="0"/>
              </a:rPr>
              <a:t>sand particles holding them together) </a:t>
            </a:r>
            <a:endParaRPr lang="en-US" sz="2400" b="1" dirty="0">
              <a:solidFill>
                <a:schemeClr val="bg1"/>
              </a:solidFill>
              <a:latin typeface="Arial" pitchFamily="34" charset="0"/>
              <a:cs typeface="Arial"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837" y="3962400"/>
            <a:ext cx="327694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https://upload.wikimedia.org/wikipedia/commons/7/77/Pebbleswithquarz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5918" y="4190297"/>
            <a:ext cx="1720449" cy="15621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3849" y="4191000"/>
            <a:ext cx="257175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532668" y="3744962"/>
            <a:ext cx="2185214" cy="369332"/>
          </a:xfrm>
          <a:prstGeom prst="rect">
            <a:avLst/>
          </a:prstGeom>
        </p:spPr>
        <p:txBody>
          <a:bodyPr wrap="none">
            <a:spAutoFit/>
          </a:bodyPr>
          <a:lstStyle/>
          <a:p>
            <a:r>
              <a:rPr lang="en-US" b="1" dirty="0">
                <a:solidFill>
                  <a:schemeClr val="bg1"/>
                </a:solidFill>
                <a:latin typeface="Arial" pitchFamily="34" charset="0"/>
                <a:cs typeface="Arial" pitchFamily="34" charset="0"/>
              </a:rPr>
              <a:t>gravity-dependent</a:t>
            </a:r>
          </a:p>
        </p:txBody>
      </p:sp>
      <p:sp>
        <p:nvSpPr>
          <p:cNvPr id="6" name="Rectangle 5"/>
          <p:cNvSpPr/>
          <p:nvPr/>
        </p:nvSpPr>
        <p:spPr>
          <a:xfrm>
            <a:off x="4166000" y="5755305"/>
            <a:ext cx="4825599" cy="923330"/>
          </a:xfrm>
          <a:prstGeom prst="rect">
            <a:avLst/>
          </a:prstGeom>
        </p:spPr>
        <p:txBody>
          <a:bodyPr wrap="square">
            <a:spAutoFit/>
          </a:bodyPr>
          <a:lstStyle/>
          <a:p>
            <a:r>
              <a:rPr lang="en-US" dirty="0" smtClean="0">
                <a:solidFill>
                  <a:schemeClr val="bg1"/>
                </a:solidFill>
                <a:latin typeface="Arial" pitchFamily="34" charset="0"/>
                <a:cs typeface="Arial" pitchFamily="34" charset="0"/>
              </a:rPr>
              <a:t>A material </a:t>
            </a:r>
            <a:r>
              <a:rPr lang="en-US" dirty="0">
                <a:solidFill>
                  <a:schemeClr val="bg1"/>
                </a:solidFill>
                <a:latin typeface="Arial" pitchFamily="34" charset="0"/>
                <a:cs typeface="Arial" pitchFamily="34" charset="0"/>
              </a:rPr>
              <a:t>with a </a:t>
            </a:r>
            <a:r>
              <a:rPr lang="en-US" dirty="0" smtClean="0">
                <a:solidFill>
                  <a:schemeClr val="bg1"/>
                </a:solidFill>
                <a:latin typeface="Arial" pitchFamily="34" charset="0"/>
                <a:cs typeface="Arial" pitchFamily="34" charset="0"/>
              </a:rPr>
              <a:t>low </a:t>
            </a:r>
            <a:r>
              <a:rPr lang="en-US" dirty="0">
                <a:solidFill>
                  <a:schemeClr val="bg1"/>
                </a:solidFill>
                <a:latin typeface="Arial" pitchFamily="34" charset="0"/>
                <a:cs typeface="Arial" pitchFamily="34" charset="0"/>
              </a:rPr>
              <a:t>angle of </a:t>
            </a:r>
            <a:r>
              <a:rPr lang="en-US" dirty="0" smtClean="0">
                <a:solidFill>
                  <a:schemeClr val="bg1"/>
                </a:solidFill>
                <a:latin typeface="Arial" pitchFamily="34" charset="0"/>
                <a:cs typeface="Arial" pitchFamily="34" charset="0"/>
              </a:rPr>
              <a:t>repose (silt) will form a </a:t>
            </a:r>
            <a:r>
              <a:rPr lang="en-US" dirty="0">
                <a:solidFill>
                  <a:schemeClr val="bg1"/>
                </a:solidFill>
                <a:latin typeface="Arial" pitchFamily="34" charset="0"/>
                <a:cs typeface="Arial" pitchFamily="34" charset="0"/>
              </a:rPr>
              <a:t>flatter </a:t>
            </a:r>
            <a:r>
              <a:rPr lang="en-US" dirty="0" smtClean="0">
                <a:solidFill>
                  <a:schemeClr val="bg1"/>
                </a:solidFill>
                <a:latin typeface="Arial" pitchFamily="34" charset="0"/>
                <a:cs typeface="Arial" pitchFamily="34" charset="0"/>
              </a:rPr>
              <a:t>pile </a:t>
            </a:r>
            <a:r>
              <a:rPr lang="en-US" dirty="0">
                <a:solidFill>
                  <a:schemeClr val="bg1"/>
                </a:solidFill>
                <a:latin typeface="Arial" pitchFamily="34" charset="0"/>
                <a:cs typeface="Arial" pitchFamily="34" charset="0"/>
              </a:rPr>
              <a:t>than </a:t>
            </a:r>
            <a:r>
              <a:rPr lang="en-US" dirty="0" smtClean="0">
                <a:solidFill>
                  <a:schemeClr val="bg1"/>
                </a:solidFill>
                <a:latin typeface="Arial" pitchFamily="34" charset="0"/>
                <a:cs typeface="Arial" pitchFamily="34" charset="0"/>
              </a:rPr>
              <a:t>another material </a:t>
            </a:r>
            <a:r>
              <a:rPr lang="en-US" dirty="0">
                <a:solidFill>
                  <a:schemeClr val="bg1"/>
                </a:solidFill>
                <a:latin typeface="Arial" pitchFamily="34" charset="0"/>
                <a:cs typeface="Arial" pitchFamily="34" charset="0"/>
              </a:rPr>
              <a:t>with a high angle of </a:t>
            </a:r>
            <a:r>
              <a:rPr lang="en-US" dirty="0" smtClean="0">
                <a:solidFill>
                  <a:schemeClr val="bg1"/>
                </a:solidFill>
                <a:latin typeface="Arial" pitchFamily="34" charset="0"/>
                <a:cs typeface="Arial" pitchFamily="34" charset="0"/>
              </a:rPr>
              <a:t>repose (pebbles).</a:t>
            </a:r>
            <a:endParaRPr lang="en-US" dirty="0">
              <a:solidFill>
                <a:schemeClr val="bg1"/>
              </a:solidFill>
              <a:latin typeface="Arial" pitchFamily="34" charset="0"/>
              <a:cs typeface="Arial" pitchFamily="34" charset="0"/>
            </a:endParaRPr>
          </a:p>
        </p:txBody>
      </p:sp>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546" y="129947"/>
            <a:ext cx="618069" cy="626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049998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49772" y="1351508"/>
            <a:ext cx="8778766" cy="5262979"/>
          </a:xfrm>
          <a:prstGeom prst="rect">
            <a:avLst/>
          </a:prstGeom>
        </p:spPr>
        <p:txBody>
          <a:bodyPr wrap="square">
            <a:spAutoFit/>
          </a:bodyPr>
          <a:lstStyle/>
          <a:p>
            <a:pPr marL="342900" indent="-342900">
              <a:buFont typeface="Arial" pitchFamily="34" charset="0"/>
              <a:buChar char="•"/>
            </a:pPr>
            <a:r>
              <a:rPr lang="en-US" sz="2400" b="1" dirty="0" smtClean="0">
                <a:solidFill>
                  <a:schemeClr val="bg1"/>
                </a:solidFill>
                <a:latin typeface="Arial" pitchFamily="34" charset="0"/>
                <a:cs typeface="Arial" pitchFamily="34" charset="0"/>
              </a:rPr>
              <a:t>Our</a:t>
            </a:r>
            <a:r>
              <a:rPr lang="en-US" sz="2400" b="1" i="1" dirty="0" smtClean="0">
                <a:solidFill>
                  <a:schemeClr val="bg1"/>
                </a:solidFill>
                <a:latin typeface="Arial" pitchFamily="34" charset="0"/>
                <a:cs typeface="Arial" pitchFamily="34" charset="0"/>
              </a:rPr>
              <a:t> </a:t>
            </a:r>
            <a:r>
              <a:rPr lang="en-US" sz="2400" b="1" i="1" dirty="0" smtClean="0">
                <a:solidFill>
                  <a:srgbClr val="00B0F0"/>
                </a:solidFill>
                <a:latin typeface="Arial" pitchFamily="34" charset="0"/>
                <a:cs typeface="Arial" pitchFamily="34" charset="0"/>
              </a:rPr>
              <a:t>complex</a:t>
            </a:r>
            <a:r>
              <a:rPr lang="en-US" sz="2400" b="1" dirty="0" smtClean="0">
                <a:solidFill>
                  <a:srgbClr val="00B0F0"/>
                </a:solidFill>
                <a:latin typeface="Arial" pitchFamily="34" charset="0"/>
                <a:cs typeface="Arial" pitchFamily="34" charset="0"/>
              </a:rPr>
              <a:t> </a:t>
            </a:r>
            <a:r>
              <a:rPr lang="en-US" sz="2400" b="1" dirty="0" err="1" smtClean="0">
                <a:solidFill>
                  <a:srgbClr val="00B0F0"/>
                </a:solidFill>
                <a:latin typeface="Arial" pitchFamily="34" charset="0"/>
                <a:cs typeface="Arial" pitchFamily="34" charset="0"/>
              </a:rPr>
              <a:t>neocortex</a:t>
            </a:r>
            <a:r>
              <a:rPr lang="en-US" sz="2400" b="1" dirty="0" smtClean="0">
                <a:solidFill>
                  <a:srgbClr val="00B0F0"/>
                </a:solidFill>
                <a:latin typeface="Arial" pitchFamily="34" charset="0"/>
                <a:cs typeface="Arial" pitchFamily="34" charset="0"/>
              </a:rPr>
              <a:t> </a:t>
            </a:r>
            <a:r>
              <a:rPr lang="en-US" sz="2400" b="1" dirty="0">
                <a:solidFill>
                  <a:schemeClr val="bg1"/>
                </a:solidFill>
                <a:latin typeface="Arial" pitchFamily="34" charset="0"/>
                <a:cs typeface="Arial" pitchFamily="34" charset="0"/>
              </a:rPr>
              <a:t>and hands with </a:t>
            </a:r>
            <a:r>
              <a:rPr lang="en-US" sz="2400" b="1" i="1" dirty="0">
                <a:solidFill>
                  <a:srgbClr val="00B0F0"/>
                </a:solidFill>
                <a:latin typeface="Arial" pitchFamily="34" charset="0"/>
                <a:cs typeface="Arial" pitchFamily="34" charset="0"/>
              </a:rPr>
              <a:t>opposable thumbs</a:t>
            </a:r>
            <a:r>
              <a:rPr lang="en-US" sz="2400" b="1" i="1" dirty="0">
                <a:solidFill>
                  <a:schemeClr val="bg1"/>
                </a:solidFill>
                <a:latin typeface="Arial" pitchFamily="34" charset="0"/>
                <a:cs typeface="Arial" pitchFamily="34" charset="0"/>
              </a:rPr>
              <a:t> </a:t>
            </a:r>
            <a:r>
              <a:rPr lang="en-US" sz="2400" b="1" dirty="0">
                <a:solidFill>
                  <a:schemeClr val="bg1"/>
                </a:solidFill>
                <a:latin typeface="Arial" pitchFamily="34" charset="0"/>
                <a:cs typeface="Arial" pitchFamily="34" charset="0"/>
              </a:rPr>
              <a:t>have allowed humans to </a:t>
            </a:r>
            <a:r>
              <a:rPr lang="en-US" sz="2400" b="1" i="1" dirty="0">
                <a:solidFill>
                  <a:srgbClr val="00B0F0"/>
                </a:solidFill>
                <a:latin typeface="Arial" pitchFamily="34" charset="0"/>
                <a:cs typeface="Arial" pitchFamily="34" charset="0"/>
              </a:rPr>
              <a:t>create tools </a:t>
            </a:r>
            <a:r>
              <a:rPr lang="en-US" sz="2400" b="1" dirty="0">
                <a:solidFill>
                  <a:schemeClr val="bg1"/>
                </a:solidFill>
                <a:latin typeface="Arial" pitchFamily="34" charset="0"/>
                <a:cs typeface="Arial" pitchFamily="34" charset="0"/>
              </a:rPr>
              <a:t>that we have used to </a:t>
            </a:r>
            <a:r>
              <a:rPr lang="en-US" sz="2400" b="1" i="1" dirty="0">
                <a:solidFill>
                  <a:srgbClr val="00B0F0"/>
                </a:solidFill>
                <a:latin typeface="Arial" pitchFamily="34" charset="0"/>
                <a:cs typeface="Arial" pitchFamily="34" charset="0"/>
              </a:rPr>
              <a:t>manipulate our environment </a:t>
            </a:r>
            <a:r>
              <a:rPr lang="en-US" sz="2400" b="1" dirty="0">
                <a:solidFill>
                  <a:schemeClr val="bg1"/>
                </a:solidFill>
                <a:latin typeface="Arial" pitchFamily="34" charset="0"/>
                <a:cs typeface="Arial" pitchFamily="34" charset="0"/>
              </a:rPr>
              <a:t>thereby overcoming the </a:t>
            </a:r>
            <a:r>
              <a:rPr lang="en-US" sz="2400" b="1" dirty="0">
                <a:solidFill>
                  <a:srgbClr val="00B0F0"/>
                </a:solidFill>
                <a:latin typeface="Arial" pitchFamily="34" charset="0"/>
                <a:cs typeface="Arial" pitchFamily="34" charset="0"/>
              </a:rPr>
              <a:t>restrictions</a:t>
            </a:r>
            <a:r>
              <a:rPr lang="en-US" sz="2400" b="1" dirty="0">
                <a:solidFill>
                  <a:schemeClr val="bg1"/>
                </a:solidFill>
                <a:latin typeface="Arial" pitchFamily="34" charset="0"/>
                <a:cs typeface="Arial" pitchFamily="34" charset="0"/>
              </a:rPr>
              <a:t> set by our biological heritage. </a:t>
            </a:r>
            <a:endParaRPr lang="en-US" sz="2400" b="1" dirty="0" smtClean="0">
              <a:solidFill>
                <a:schemeClr val="bg1"/>
              </a:solidFill>
              <a:latin typeface="Arial" pitchFamily="34" charset="0"/>
              <a:cs typeface="Arial" pitchFamily="34" charset="0"/>
            </a:endParaRPr>
          </a:p>
          <a:p>
            <a:pPr marL="342900" indent="-342900">
              <a:buFont typeface="Arial" pitchFamily="34" charset="0"/>
              <a:buChar char="•"/>
            </a:pPr>
            <a:endParaRPr lang="en-US" sz="2400" b="1" dirty="0">
              <a:solidFill>
                <a:schemeClr val="bg1"/>
              </a:solidFill>
              <a:latin typeface="Arial" pitchFamily="34" charset="0"/>
              <a:cs typeface="Arial" pitchFamily="34" charset="0"/>
            </a:endParaRPr>
          </a:p>
          <a:p>
            <a:pPr marL="342900" indent="-342900">
              <a:buFont typeface="Arial" pitchFamily="34" charset="0"/>
              <a:buChar char="•"/>
            </a:pPr>
            <a:r>
              <a:rPr lang="en-US" sz="2400" b="1" dirty="0" smtClean="0">
                <a:solidFill>
                  <a:srgbClr val="00B0F0"/>
                </a:solidFill>
                <a:latin typeface="Arial" pitchFamily="34" charset="0"/>
                <a:cs typeface="Arial" pitchFamily="34" charset="0"/>
              </a:rPr>
              <a:t>Spoken </a:t>
            </a:r>
            <a:r>
              <a:rPr lang="en-US" sz="2400" b="1" dirty="0">
                <a:solidFill>
                  <a:srgbClr val="00B0F0"/>
                </a:solidFill>
                <a:latin typeface="Arial" pitchFamily="34" charset="0"/>
                <a:cs typeface="Arial" pitchFamily="34" charset="0"/>
              </a:rPr>
              <a:t>language </a:t>
            </a:r>
            <a:r>
              <a:rPr lang="en-US" sz="2400" b="1" dirty="0">
                <a:solidFill>
                  <a:schemeClr val="bg1"/>
                </a:solidFill>
                <a:latin typeface="Arial" pitchFamily="34" charset="0"/>
                <a:cs typeface="Arial" pitchFamily="34" charset="0"/>
              </a:rPr>
              <a:t>enabled us to represent ideas with distinct </a:t>
            </a:r>
            <a:r>
              <a:rPr lang="en-US" sz="2400" b="1" dirty="0" smtClean="0">
                <a:solidFill>
                  <a:srgbClr val="00B0F0"/>
                </a:solidFill>
                <a:latin typeface="Arial" pitchFamily="34" charset="0"/>
                <a:cs typeface="Arial" pitchFamily="34" charset="0"/>
              </a:rPr>
              <a:t>utterances (exhale).</a:t>
            </a:r>
            <a:r>
              <a:rPr lang="en-US" sz="2400" b="1" dirty="0" smtClean="0">
                <a:solidFill>
                  <a:schemeClr val="bg1"/>
                </a:solidFill>
                <a:latin typeface="Arial" pitchFamily="34" charset="0"/>
                <a:cs typeface="Arial" pitchFamily="34" charset="0"/>
              </a:rPr>
              <a:t> </a:t>
            </a:r>
          </a:p>
          <a:p>
            <a:pPr marL="342900" indent="-342900">
              <a:buFont typeface="Arial" pitchFamily="34" charset="0"/>
              <a:buChar char="•"/>
            </a:pPr>
            <a:endParaRPr lang="en-US" sz="2400" b="1" dirty="0">
              <a:solidFill>
                <a:schemeClr val="bg1"/>
              </a:solidFill>
              <a:latin typeface="Arial" pitchFamily="34" charset="0"/>
              <a:cs typeface="Arial" pitchFamily="34" charset="0"/>
            </a:endParaRPr>
          </a:p>
          <a:p>
            <a:pPr marL="342900" indent="-342900">
              <a:buFont typeface="Arial" pitchFamily="34" charset="0"/>
              <a:buChar char="•"/>
            </a:pPr>
            <a:r>
              <a:rPr lang="en-US" sz="2400" b="1" dirty="0" smtClean="0">
                <a:solidFill>
                  <a:schemeClr val="bg1"/>
                </a:solidFill>
                <a:latin typeface="Arial" pitchFamily="34" charset="0"/>
                <a:cs typeface="Arial" pitchFamily="34" charset="0"/>
              </a:rPr>
              <a:t>The </a:t>
            </a:r>
            <a:r>
              <a:rPr lang="en-US" sz="2400" b="1" dirty="0">
                <a:solidFill>
                  <a:schemeClr val="bg1"/>
                </a:solidFill>
                <a:latin typeface="Arial" pitchFamily="34" charset="0"/>
                <a:cs typeface="Arial" pitchFamily="34" charset="0"/>
              </a:rPr>
              <a:t>invention of </a:t>
            </a:r>
            <a:r>
              <a:rPr lang="en-US" sz="2400" b="1" dirty="0">
                <a:solidFill>
                  <a:srgbClr val="00B0F0"/>
                </a:solidFill>
                <a:latin typeface="Arial" pitchFamily="34" charset="0"/>
                <a:cs typeface="Arial" pitchFamily="34" charset="0"/>
              </a:rPr>
              <a:t>written language </a:t>
            </a:r>
            <a:r>
              <a:rPr lang="en-US" sz="2400" b="1" dirty="0">
                <a:solidFill>
                  <a:schemeClr val="bg1"/>
                </a:solidFill>
                <a:latin typeface="Arial" pitchFamily="34" charset="0"/>
                <a:cs typeface="Arial" pitchFamily="34" charset="0"/>
              </a:rPr>
              <a:t>allowed us to create </a:t>
            </a:r>
            <a:r>
              <a:rPr lang="en-US" sz="2400" b="1" dirty="0">
                <a:solidFill>
                  <a:srgbClr val="00B0F0"/>
                </a:solidFill>
                <a:latin typeface="Arial" pitchFamily="34" charset="0"/>
                <a:cs typeface="Arial" pitchFamily="34" charset="0"/>
              </a:rPr>
              <a:t>distinct shapes </a:t>
            </a:r>
            <a:r>
              <a:rPr lang="en-US" sz="2400" b="1" dirty="0" smtClean="0">
                <a:solidFill>
                  <a:schemeClr val="bg1"/>
                </a:solidFill>
                <a:latin typeface="Arial" pitchFamily="34" charset="0"/>
                <a:cs typeface="Arial" pitchFamily="34" charset="0"/>
              </a:rPr>
              <a:t>as symbols of our </a:t>
            </a:r>
            <a:r>
              <a:rPr lang="en-US" sz="2400" b="1" dirty="0">
                <a:solidFill>
                  <a:schemeClr val="bg1"/>
                </a:solidFill>
                <a:latin typeface="Arial" pitchFamily="34" charset="0"/>
                <a:cs typeface="Arial" pitchFamily="34" charset="0"/>
              </a:rPr>
              <a:t>ideas. </a:t>
            </a:r>
            <a:endParaRPr lang="en-US" sz="2400" b="1" dirty="0" smtClean="0">
              <a:solidFill>
                <a:schemeClr val="bg1"/>
              </a:solidFill>
              <a:latin typeface="Arial" pitchFamily="34" charset="0"/>
              <a:cs typeface="Arial" pitchFamily="34" charset="0"/>
            </a:endParaRPr>
          </a:p>
          <a:p>
            <a:pPr marL="342900" indent="-342900">
              <a:buFont typeface="Arial" pitchFamily="34" charset="0"/>
              <a:buChar char="•"/>
            </a:pPr>
            <a:endParaRPr lang="en-US" sz="2400" b="1" dirty="0">
              <a:solidFill>
                <a:schemeClr val="bg1"/>
              </a:solidFill>
              <a:latin typeface="Arial" pitchFamily="34" charset="0"/>
              <a:cs typeface="Arial" pitchFamily="34" charset="0"/>
            </a:endParaRPr>
          </a:p>
          <a:p>
            <a:pPr marL="342900" indent="-342900">
              <a:buFont typeface="Arial" pitchFamily="34" charset="0"/>
              <a:buChar char="•"/>
            </a:pPr>
            <a:r>
              <a:rPr lang="en-US" sz="2400" b="1" dirty="0" smtClean="0">
                <a:solidFill>
                  <a:schemeClr val="bg1"/>
                </a:solidFill>
                <a:latin typeface="Arial" pitchFamily="34" charset="0"/>
                <a:cs typeface="Arial" pitchFamily="34" charset="0"/>
              </a:rPr>
              <a:t>The </a:t>
            </a:r>
            <a:r>
              <a:rPr lang="en-US" sz="2400" b="1" dirty="0">
                <a:solidFill>
                  <a:schemeClr val="bg1"/>
                </a:solidFill>
                <a:latin typeface="Arial" pitchFamily="34" charset="0"/>
                <a:cs typeface="Arial" pitchFamily="34" charset="0"/>
              </a:rPr>
              <a:t>evolution of the brain led to our </a:t>
            </a:r>
            <a:r>
              <a:rPr lang="en-US" sz="2400" b="1" dirty="0">
                <a:solidFill>
                  <a:srgbClr val="00B0F0"/>
                </a:solidFill>
                <a:latin typeface="Arial" pitchFamily="34" charset="0"/>
                <a:cs typeface="Arial" pitchFamily="34" charset="0"/>
              </a:rPr>
              <a:t>complex neurology, </a:t>
            </a:r>
            <a:r>
              <a:rPr lang="en-US" sz="2400" b="1" dirty="0" smtClean="0">
                <a:solidFill>
                  <a:schemeClr val="bg1"/>
                </a:solidFill>
                <a:latin typeface="Arial" pitchFamily="34" charset="0"/>
                <a:cs typeface="Arial" pitchFamily="34" charset="0"/>
              </a:rPr>
              <a:t>giving rise </a:t>
            </a:r>
            <a:r>
              <a:rPr lang="en-US" sz="2400" b="1" dirty="0">
                <a:solidFill>
                  <a:schemeClr val="bg1"/>
                </a:solidFill>
                <a:latin typeface="Arial" pitchFamily="34" charset="0"/>
                <a:cs typeface="Arial" pitchFamily="34" charset="0"/>
              </a:rPr>
              <a:t>to </a:t>
            </a:r>
            <a:r>
              <a:rPr lang="en-US" sz="2400" b="1" dirty="0" smtClean="0">
                <a:solidFill>
                  <a:srgbClr val="00B0F0"/>
                </a:solidFill>
                <a:latin typeface="Arial" pitchFamily="34" charset="0"/>
                <a:cs typeface="Arial" pitchFamily="34" charset="0"/>
              </a:rPr>
              <a:t>technology → </a:t>
            </a:r>
            <a:r>
              <a:rPr lang="en-US" sz="2400" b="1" dirty="0" smtClean="0">
                <a:solidFill>
                  <a:schemeClr val="bg1"/>
                </a:solidFill>
                <a:latin typeface="Arial" pitchFamily="34" charset="0"/>
                <a:cs typeface="Arial" pitchFamily="34" charset="0"/>
              </a:rPr>
              <a:t>explosion of </a:t>
            </a:r>
            <a:r>
              <a:rPr lang="en-US" sz="2400" b="1" dirty="0" smtClean="0">
                <a:solidFill>
                  <a:srgbClr val="00B0F0"/>
                </a:solidFill>
                <a:latin typeface="Arial" pitchFamily="34" charset="0"/>
                <a:cs typeface="Arial" pitchFamily="34" charset="0"/>
              </a:rPr>
              <a:t>more ideas.</a:t>
            </a:r>
            <a:endParaRPr lang="en-US" sz="2400" b="1" dirty="0">
              <a:solidFill>
                <a:srgbClr val="00B0F0"/>
              </a:solidFill>
              <a:latin typeface="Arial" pitchFamily="34" charset="0"/>
              <a:cs typeface="Arial" pitchFamily="34" charset="0"/>
            </a:endParaRPr>
          </a:p>
        </p:txBody>
      </p:sp>
      <p:sp>
        <p:nvSpPr>
          <p:cNvPr id="4" name="Rectangle 3"/>
          <p:cNvSpPr/>
          <p:nvPr/>
        </p:nvSpPr>
        <p:spPr>
          <a:xfrm>
            <a:off x="1873987" y="299154"/>
            <a:ext cx="5396029" cy="523220"/>
          </a:xfrm>
          <a:prstGeom prst="rect">
            <a:avLst/>
          </a:prstGeom>
        </p:spPr>
        <p:txBody>
          <a:bodyPr wrap="none">
            <a:spAutoFit/>
          </a:bodyPr>
          <a:lstStyle/>
          <a:p>
            <a:pPr algn="ctr">
              <a:defRPr/>
            </a:pPr>
            <a:r>
              <a:rPr lang="en-US" sz="2800" b="1" kern="0" dirty="0">
                <a:solidFill>
                  <a:srgbClr val="FFFF00"/>
                </a:solidFill>
                <a:latin typeface="Arial" panose="020B0604020202020204" pitchFamily="34" charset="0"/>
                <a:cs typeface="Arial" panose="020B0604020202020204" pitchFamily="34" charset="0"/>
              </a:rPr>
              <a:t>The </a:t>
            </a:r>
            <a:r>
              <a:rPr lang="en-US" sz="2800" b="1" kern="0" dirty="0" smtClean="0">
                <a:solidFill>
                  <a:srgbClr val="FFFF00"/>
                </a:solidFill>
                <a:latin typeface="Arial" panose="020B0604020202020204" pitchFamily="34" charset="0"/>
                <a:cs typeface="Arial" panose="020B0604020202020204" pitchFamily="34" charset="0"/>
              </a:rPr>
              <a:t>Phenomenal Human </a:t>
            </a:r>
            <a:r>
              <a:rPr lang="en-US" sz="2800" b="1" kern="0" dirty="0">
                <a:solidFill>
                  <a:srgbClr val="FFFF00"/>
                </a:solidFill>
                <a:latin typeface="Arial" panose="020B0604020202020204" pitchFamily="34" charset="0"/>
                <a:cs typeface="Arial" panose="020B0604020202020204" pitchFamily="34" charset="0"/>
              </a:rPr>
              <a:t>Brain</a:t>
            </a:r>
          </a:p>
        </p:txBody>
      </p:sp>
      <p:pic>
        <p:nvPicPr>
          <p:cNvPr id="5" name="Picture 2" descr="http://lifenews.wpengine.netdna-cdn.com/wp-content/uploads/2014/01/bra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92536"/>
            <a:ext cx="685800" cy="67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66992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1112" y="1182468"/>
            <a:ext cx="8221776" cy="461665"/>
          </a:xfrm>
          <a:prstGeom prst="rect">
            <a:avLst/>
          </a:prstGeom>
        </p:spPr>
        <p:txBody>
          <a:bodyPr wrap="square">
            <a:spAutoFit/>
          </a:bodyPr>
          <a:lstStyle/>
          <a:p>
            <a:r>
              <a:rPr lang="en-US" dirty="0">
                <a:latin typeface="Arial" pitchFamily="34" charset="0"/>
                <a:cs typeface="Arial" pitchFamily="34" charset="0"/>
              </a:rPr>
              <a:t> </a:t>
            </a:r>
            <a:r>
              <a:rPr lang="en-US" sz="2400" dirty="0">
                <a:latin typeface="Arial" pitchFamily="34" charset="0"/>
                <a:cs typeface="Arial" pitchFamily="34" charset="0"/>
              </a:rPr>
              <a:t>If you were to pour several buckets of sand into a pile… </a:t>
            </a:r>
          </a:p>
        </p:txBody>
      </p:sp>
      <p:sp>
        <p:nvSpPr>
          <p:cNvPr id="3" name="Rectangle 2"/>
          <p:cNvSpPr/>
          <p:nvPr/>
        </p:nvSpPr>
        <p:spPr>
          <a:xfrm>
            <a:off x="461112" y="4648200"/>
            <a:ext cx="8473026" cy="1938992"/>
          </a:xfrm>
          <a:prstGeom prst="rect">
            <a:avLst/>
          </a:prstGeom>
        </p:spPr>
        <p:txBody>
          <a:bodyPr wrap="square">
            <a:spAutoFit/>
          </a:bodyPr>
          <a:lstStyle/>
          <a:p>
            <a:r>
              <a:rPr lang="en-US" sz="2400" dirty="0">
                <a:latin typeface="Arial" pitchFamily="34" charset="0"/>
                <a:cs typeface="Arial" pitchFamily="34" charset="0"/>
              </a:rPr>
              <a:t>T</a:t>
            </a:r>
            <a:r>
              <a:rPr lang="en-US" sz="2400" dirty="0" smtClean="0">
                <a:latin typeface="Arial" pitchFamily="34" charset="0"/>
                <a:cs typeface="Arial" pitchFamily="34" charset="0"/>
              </a:rPr>
              <a:t>he </a:t>
            </a:r>
            <a:r>
              <a:rPr lang="en-US" sz="2400" dirty="0">
                <a:latin typeface="Arial" pitchFamily="34" charset="0"/>
                <a:cs typeface="Arial" pitchFamily="34" charset="0"/>
              </a:rPr>
              <a:t>angle of repose is the steepest angle of </a:t>
            </a:r>
            <a:r>
              <a:rPr lang="en-US" sz="2400" dirty="0" smtClean="0">
                <a:latin typeface="Arial" pitchFamily="34" charset="0"/>
                <a:cs typeface="Arial" pitchFamily="34" charset="0"/>
              </a:rPr>
              <a:t>descent </a:t>
            </a:r>
            <a:r>
              <a:rPr lang="en-US" sz="2400" dirty="0">
                <a:latin typeface="Arial" pitchFamily="34" charset="0"/>
                <a:cs typeface="Arial" pitchFamily="34" charset="0"/>
              </a:rPr>
              <a:t>relative to the horizontal plane to which the material can be </a:t>
            </a:r>
            <a:r>
              <a:rPr lang="en-US" sz="2400" dirty="0" smtClean="0">
                <a:latin typeface="Arial" pitchFamily="34" charset="0"/>
                <a:cs typeface="Arial" pitchFamily="34" charset="0"/>
              </a:rPr>
              <a:t>piled remaining stable (without </a:t>
            </a:r>
            <a:r>
              <a:rPr lang="en-US" sz="2400" dirty="0">
                <a:latin typeface="Arial" pitchFamily="34" charset="0"/>
                <a:cs typeface="Arial" pitchFamily="34" charset="0"/>
              </a:rPr>
              <a:t>sliding down any further.) </a:t>
            </a:r>
            <a:r>
              <a:rPr lang="en-US" sz="2400" dirty="0" smtClean="0">
                <a:latin typeface="Arial" pitchFamily="34" charset="0"/>
                <a:cs typeface="Arial" pitchFamily="34" charset="0"/>
              </a:rPr>
              <a:t>There is a limit as to how steep a sand </a:t>
            </a:r>
            <a:r>
              <a:rPr lang="en-US" sz="2400" dirty="0">
                <a:latin typeface="Arial" pitchFamily="34" charset="0"/>
                <a:cs typeface="Arial" pitchFamily="34" charset="0"/>
              </a:rPr>
              <a:t>pile </a:t>
            </a:r>
            <a:r>
              <a:rPr lang="en-US" sz="2400" dirty="0" smtClean="0">
                <a:latin typeface="Arial" pitchFamily="34" charset="0"/>
                <a:cs typeface="Arial" pitchFamily="34" charset="0"/>
              </a:rPr>
              <a:t>can be before </a:t>
            </a:r>
            <a:r>
              <a:rPr lang="en-US" sz="2400" dirty="0">
                <a:latin typeface="Arial" pitchFamily="34" charset="0"/>
                <a:cs typeface="Arial" pitchFamily="34" charset="0"/>
              </a:rPr>
              <a:t>the </a:t>
            </a:r>
            <a:r>
              <a:rPr lang="en-US" sz="2400" dirty="0" smtClean="0">
                <a:latin typeface="Arial" pitchFamily="34" charset="0"/>
                <a:cs typeface="Arial" pitchFamily="34" charset="0"/>
              </a:rPr>
              <a:t>sand begins to slide </a:t>
            </a:r>
            <a:r>
              <a:rPr lang="en-US" sz="2400" dirty="0">
                <a:latin typeface="Arial" pitchFamily="34" charset="0"/>
                <a:cs typeface="Arial" pitchFamily="34" charset="0"/>
              </a:rPr>
              <a:t>down the sides</a:t>
            </a:r>
            <a:r>
              <a:rPr lang="en-US" sz="2400" dirty="0" smtClean="0">
                <a:latin typeface="Arial" pitchFamily="34" charset="0"/>
                <a:cs typeface="Arial" pitchFamily="34" charset="0"/>
              </a:rPr>
              <a:t>. (Granular physics)</a:t>
            </a:r>
            <a:endParaRPr lang="en-US" sz="2400" dirty="0">
              <a:latin typeface="Arial" pitchFamily="34" charset="0"/>
              <a:cs typeface="Arial" pitchFamily="34" charset="0"/>
            </a:endParaRPr>
          </a:p>
        </p:txBody>
      </p:sp>
      <p:pic>
        <p:nvPicPr>
          <p:cNvPr id="2052" name="Picture 4" descr="http://cdn.shopify.com/s/files/1/0190/4396/files/spent-grain-pile_large_grande.png?1248075354021013349">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40368"/>
            <a:ext cx="36861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upload.wikimedia.org/wikipedia/commons/b/ba/Angleofrepos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8469" y="2057400"/>
            <a:ext cx="3638550" cy="203081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angle of repo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642884"/>
            <a:ext cx="2286000" cy="14954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438400" y="282668"/>
            <a:ext cx="5087675" cy="369332"/>
          </a:xfrm>
          <a:prstGeom prst="rect">
            <a:avLst/>
          </a:prstGeom>
        </p:spPr>
        <p:txBody>
          <a:bodyPr wrap="none">
            <a:spAutoFit/>
          </a:bodyPr>
          <a:lstStyle/>
          <a:p>
            <a:r>
              <a:rPr lang="en-US" b="1" dirty="0">
                <a:latin typeface="Arial" pitchFamily="34" charset="0"/>
                <a:cs typeface="Arial" pitchFamily="34" charset="0"/>
              </a:rPr>
              <a:t>Pebbles, Sand and </a:t>
            </a:r>
            <a:r>
              <a:rPr lang="en-US" b="1" dirty="0" smtClean="0">
                <a:latin typeface="Arial" pitchFamily="34" charset="0"/>
                <a:cs typeface="Arial" pitchFamily="34" charset="0"/>
              </a:rPr>
              <a:t>Silt: The </a:t>
            </a:r>
            <a:r>
              <a:rPr lang="en-US" b="1" dirty="0">
                <a:latin typeface="Arial" pitchFamily="34" charset="0"/>
                <a:cs typeface="Arial" pitchFamily="34" charset="0"/>
              </a:rPr>
              <a:t>Angle of Repose</a:t>
            </a:r>
            <a:endParaRPr lang="en-US" dirty="0"/>
          </a:p>
        </p:txBody>
      </p:sp>
      <p:sp>
        <p:nvSpPr>
          <p:cNvPr id="6" name="TextBox 5"/>
          <p:cNvSpPr txBox="1"/>
          <p:nvPr/>
        </p:nvSpPr>
        <p:spPr>
          <a:xfrm>
            <a:off x="684506" y="4099462"/>
            <a:ext cx="2599814" cy="369332"/>
          </a:xfrm>
          <a:prstGeom prst="rect">
            <a:avLst/>
          </a:prstGeom>
          <a:noFill/>
        </p:spPr>
        <p:txBody>
          <a:bodyPr wrap="none" rtlCol="0">
            <a:spAutoFit/>
          </a:bodyPr>
          <a:lstStyle/>
          <a:p>
            <a:r>
              <a:rPr lang="en-US" b="1" dirty="0" smtClean="0">
                <a:latin typeface="Arial" pitchFamily="34" charset="0"/>
                <a:cs typeface="Arial" pitchFamily="34" charset="0"/>
              </a:rPr>
              <a:t>A conical shaped pile </a:t>
            </a:r>
            <a:endParaRPr lang="en-US" b="1" dirty="0">
              <a:latin typeface="Arial" pitchFamily="34" charset="0"/>
              <a:cs typeface="Arial" pitchFamily="34" charset="0"/>
            </a:endParaRPr>
          </a:p>
        </p:txBody>
      </p:sp>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2546" y="129947"/>
            <a:ext cx="618069" cy="626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541172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61250" y="4495800"/>
            <a:ext cx="2133918" cy="369332"/>
          </a:xfrm>
          <a:prstGeom prst="rect">
            <a:avLst/>
          </a:prstGeom>
        </p:spPr>
        <p:txBody>
          <a:bodyPr wrap="none">
            <a:spAutoFit/>
          </a:bodyPr>
          <a:lstStyle/>
          <a:p>
            <a:r>
              <a:rPr lang="en-US" b="1" dirty="0" smtClean="0">
                <a:latin typeface="Arial" pitchFamily="34" charset="0"/>
                <a:cs typeface="Arial" pitchFamily="34" charset="0"/>
              </a:rPr>
              <a:t>Egyptian Pyramid</a:t>
            </a:r>
            <a:endParaRPr lang="en-US" b="1" dirty="0">
              <a:latin typeface="Arial" pitchFamily="34" charset="0"/>
              <a:cs typeface="Arial" pitchFamily="34" charset="0"/>
            </a:endParaRPr>
          </a:p>
        </p:txBody>
      </p:sp>
      <p:pic>
        <p:nvPicPr>
          <p:cNvPr id="4" name="Picture 4" descr="http://cdn.shopify.com/s/files/1/0190/4396/files/spent-grain-pile_large_grande.png?1248075354021013349">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199"/>
            <a:ext cx="4963210" cy="24880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e/e3/Kheops-Pyrami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1388533"/>
            <a:ext cx="4587874" cy="28184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30573" y="201599"/>
            <a:ext cx="3117007" cy="369332"/>
          </a:xfrm>
          <a:prstGeom prst="rect">
            <a:avLst/>
          </a:prstGeom>
        </p:spPr>
        <p:txBody>
          <a:bodyPr wrap="none">
            <a:spAutoFit/>
          </a:bodyPr>
          <a:lstStyle/>
          <a:p>
            <a:r>
              <a:rPr lang="en-US" b="1" dirty="0" smtClean="0">
                <a:solidFill>
                  <a:srgbClr val="002060"/>
                </a:solidFill>
                <a:latin typeface="Arial" pitchFamily="34" charset="0"/>
                <a:cs typeface="Arial" pitchFamily="34" charset="0"/>
              </a:rPr>
              <a:t>A Similar  Angle </a:t>
            </a:r>
            <a:r>
              <a:rPr lang="en-US" b="1" dirty="0">
                <a:solidFill>
                  <a:srgbClr val="002060"/>
                </a:solidFill>
                <a:latin typeface="Arial" pitchFamily="34" charset="0"/>
                <a:cs typeface="Arial" pitchFamily="34" charset="0"/>
              </a:rPr>
              <a:t>of Repose</a:t>
            </a:r>
            <a:endParaRPr lang="en-US" dirty="0">
              <a:solidFill>
                <a:srgbClr val="002060"/>
              </a:solidFill>
            </a:endParaRPr>
          </a:p>
        </p:txBody>
      </p:sp>
      <p:sp>
        <p:nvSpPr>
          <p:cNvPr id="7" name="TextBox 6"/>
          <p:cNvSpPr txBox="1"/>
          <p:nvPr/>
        </p:nvSpPr>
        <p:spPr>
          <a:xfrm>
            <a:off x="953098" y="4468794"/>
            <a:ext cx="2599814" cy="369332"/>
          </a:xfrm>
          <a:prstGeom prst="rect">
            <a:avLst/>
          </a:prstGeom>
          <a:noFill/>
        </p:spPr>
        <p:txBody>
          <a:bodyPr wrap="none" rtlCol="0">
            <a:spAutoFit/>
          </a:bodyPr>
          <a:lstStyle/>
          <a:p>
            <a:r>
              <a:rPr lang="en-US" b="1" dirty="0" smtClean="0">
                <a:latin typeface="Arial" pitchFamily="34" charset="0"/>
                <a:cs typeface="Arial" pitchFamily="34" charset="0"/>
              </a:rPr>
              <a:t>A conical shaped pile </a:t>
            </a:r>
            <a:endParaRPr lang="en-US" b="1" dirty="0">
              <a:latin typeface="Arial" pitchFamily="34" charset="0"/>
              <a:cs typeface="Arial" pitchFamily="34" charset="0"/>
            </a:endParaRPr>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546" y="129947"/>
            <a:ext cx="618069" cy="626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239220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itle 1"/>
          <p:cNvSpPr>
            <a:spLocks noGrp="1"/>
          </p:cNvSpPr>
          <p:nvPr>
            <p:ph type="title"/>
          </p:nvPr>
        </p:nvSpPr>
        <p:spPr/>
        <p:txBody>
          <a:bodyPr/>
          <a:lstStyle/>
          <a:p>
            <a:endParaRPr lang="en-US" dirty="0" smtClean="0"/>
          </a:p>
        </p:txBody>
      </p:sp>
      <p:sp>
        <p:nvSpPr>
          <p:cNvPr id="243715" name="Content Placeholder 2"/>
          <p:cNvSpPr>
            <a:spLocks noGrp="1"/>
          </p:cNvSpPr>
          <p:nvPr>
            <p:ph idx="1"/>
          </p:nvPr>
        </p:nvSpPr>
        <p:spPr/>
        <p:txBody>
          <a:bodyPr/>
          <a:lstStyle/>
          <a:p>
            <a:endParaRPr lang="en-US" dirty="0" smtClean="0"/>
          </a:p>
        </p:txBody>
      </p:sp>
      <p:sp>
        <p:nvSpPr>
          <p:cNvPr id="4" name="Rectangle 3"/>
          <p:cNvSpPr/>
          <p:nvPr/>
        </p:nvSpPr>
        <p:spPr>
          <a:xfrm>
            <a:off x="-31376" y="-457200"/>
            <a:ext cx="9327776" cy="73376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6" name="Rectangle 2"/>
          <p:cNvSpPr>
            <a:spLocks noChangeArrowheads="1"/>
          </p:cNvSpPr>
          <p:nvPr/>
        </p:nvSpPr>
        <p:spPr bwMode="auto">
          <a:xfrm>
            <a:off x="152400" y="1180505"/>
            <a:ext cx="8458200" cy="4001095"/>
          </a:xfrm>
          <a:prstGeom prst="rect">
            <a:avLst/>
          </a:prstGeom>
          <a:noFill/>
          <a:ln w="9525">
            <a:noFill/>
            <a:miter lim="800000"/>
            <a:headEnd/>
            <a:tailEnd/>
          </a:ln>
        </p:spPr>
        <p:txBody>
          <a:bodyPr>
            <a:spAutoFit/>
          </a:bodyPr>
          <a:lstStyle/>
          <a:p>
            <a:pPr fontAlgn="auto">
              <a:lnSpc>
                <a:spcPct val="150000"/>
              </a:lnSpc>
              <a:spcBef>
                <a:spcPts val="0"/>
              </a:spcBef>
              <a:spcAft>
                <a:spcPts val="0"/>
              </a:spcAft>
              <a:defRPr/>
            </a:pPr>
            <a:r>
              <a:rPr lang="en-US" sz="2800" b="1" dirty="0">
                <a:solidFill>
                  <a:schemeClr val="bg1">
                    <a:lumMod val="85000"/>
                  </a:schemeClr>
                </a:solidFill>
                <a:latin typeface="Arial" pitchFamily="34" charset="0"/>
                <a:cs typeface="Times New Roman" pitchFamily="18" charset="0"/>
              </a:rPr>
              <a:t>	</a:t>
            </a:r>
            <a:endParaRPr lang="en-US" sz="2800" b="1" dirty="0">
              <a:solidFill>
                <a:schemeClr val="bg1"/>
              </a:solidFill>
              <a:latin typeface="Arial" pitchFamily="34" charset="0"/>
              <a:cs typeface="Times New Roman" pitchFamily="18" charset="0"/>
            </a:endParaRPr>
          </a:p>
          <a:p>
            <a:pPr fontAlgn="auto">
              <a:lnSpc>
                <a:spcPct val="150000"/>
              </a:lnSpc>
              <a:spcBef>
                <a:spcPts val="0"/>
              </a:spcBef>
              <a:spcAft>
                <a:spcPts val="0"/>
              </a:spcAft>
              <a:defRPr/>
            </a:pPr>
            <a:r>
              <a:rPr lang="en-US" sz="2800" b="1" dirty="0">
                <a:solidFill>
                  <a:srgbClr val="00B0F0"/>
                </a:solidFill>
                <a:latin typeface="Arial" pitchFamily="34" charset="0"/>
                <a:cs typeface="Times New Roman" pitchFamily="18" charset="0"/>
              </a:rPr>
              <a:t>Our best efforts in </a:t>
            </a:r>
            <a:r>
              <a:rPr lang="en-US" sz="2800" b="1" dirty="0" smtClean="0">
                <a:solidFill>
                  <a:srgbClr val="00B0F0"/>
                </a:solidFill>
                <a:latin typeface="Arial" pitchFamily="34" charset="0"/>
                <a:cs typeface="Times New Roman" pitchFamily="18" charset="0"/>
              </a:rPr>
              <a:t>teaching </a:t>
            </a:r>
            <a:r>
              <a:rPr lang="en-US" sz="2800" b="1" dirty="0" smtClean="0">
                <a:solidFill>
                  <a:schemeClr val="bg1"/>
                </a:solidFill>
                <a:latin typeface="Arial" pitchFamily="34" charset="0"/>
                <a:cs typeface="Times New Roman" pitchFamily="18" charset="0"/>
              </a:rPr>
              <a:t>requires </a:t>
            </a:r>
            <a:r>
              <a:rPr lang="en-US" sz="2800" b="1" dirty="0">
                <a:solidFill>
                  <a:schemeClr val="bg1"/>
                </a:solidFill>
                <a:latin typeface="Arial" pitchFamily="34" charset="0"/>
                <a:cs typeface="Times New Roman" pitchFamily="18" charset="0"/>
              </a:rPr>
              <a:t>a </a:t>
            </a:r>
            <a:r>
              <a:rPr lang="en-US" sz="2800" b="1" dirty="0" smtClean="0">
                <a:solidFill>
                  <a:schemeClr val="bg1"/>
                </a:solidFill>
                <a:latin typeface="Arial" pitchFamily="34" charset="0"/>
                <a:cs typeface="Times New Roman" pitchFamily="18" charset="0"/>
              </a:rPr>
              <a:t>shift 	from</a:t>
            </a:r>
            <a:r>
              <a:rPr lang="en-US" sz="2800" b="1" dirty="0">
                <a:solidFill>
                  <a:schemeClr val="bg1"/>
                </a:solidFill>
                <a:latin typeface="Arial" pitchFamily="34" charset="0"/>
                <a:cs typeface="Times New Roman" pitchFamily="18" charset="0"/>
              </a:rPr>
              <a:t>… </a:t>
            </a:r>
          </a:p>
          <a:p>
            <a:pPr fontAlgn="auto">
              <a:spcBef>
                <a:spcPts val="0"/>
              </a:spcBef>
              <a:spcAft>
                <a:spcPts val="0"/>
              </a:spcAft>
              <a:defRPr/>
            </a:pPr>
            <a:r>
              <a:rPr lang="en-US" b="1" dirty="0">
                <a:solidFill>
                  <a:schemeClr val="bg1">
                    <a:lumMod val="95000"/>
                  </a:schemeClr>
                </a:solidFill>
                <a:latin typeface="Arial" pitchFamily="34" charset="0"/>
                <a:cs typeface="Times New Roman" pitchFamily="18" charset="0"/>
              </a:rPr>
              <a:t>	</a:t>
            </a:r>
            <a:r>
              <a:rPr lang="en-US" sz="3200" b="1" dirty="0">
                <a:solidFill>
                  <a:schemeClr val="bg1">
                    <a:lumMod val="95000"/>
                  </a:schemeClr>
                </a:solidFill>
                <a:latin typeface="Arial" pitchFamily="34" charset="0"/>
                <a:cs typeface="Times New Roman" pitchFamily="18" charset="0"/>
              </a:rPr>
              <a:t>“What am </a:t>
            </a:r>
            <a:r>
              <a:rPr lang="en-US" sz="3200" b="1" i="1" dirty="0">
                <a:solidFill>
                  <a:srgbClr val="FFFF00"/>
                </a:solidFill>
                <a:latin typeface="Arial" pitchFamily="34" charset="0"/>
                <a:cs typeface="Times New Roman" pitchFamily="18" charset="0"/>
              </a:rPr>
              <a:t>I</a:t>
            </a:r>
            <a:r>
              <a:rPr lang="en-US" sz="3200" b="1" dirty="0">
                <a:solidFill>
                  <a:srgbClr val="FFFF00"/>
                </a:solidFill>
                <a:latin typeface="Arial" pitchFamily="34" charset="0"/>
                <a:cs typeface="Times New Roman" pitchFamily="18" charset="0"/>
              </a:rPr>
              <a:t> </a:t>
            </a:r>
            <a:r>
              <a:rPr lang="en-US" sz="3200" b="1" dirty="0">
                <a:solidFill>
                  <a:schemeClr val="bg1">
                    <a:lumMod val="95000"/>
                  </a:schemeClr>
                </a:solidFill>
                <a:latin typeface="Arial" pitchFamily="34" charset="0"/>
                <a:cs typeface="Times New Roman" pitchFamily="18" charset="0"/>
              </a:rPr>
              <a:t>supposed to </a:t>
            </a:r>
            <a:r>
              <a:rPr lang="en-US" sz="3200" b="1" i="1" dirty="0">
                <a:solidFill>
                  <a:srgbClr val="00B0F0"/>
                </a:solidFill>
                <a:latin typeface="Arial" pitchFamily="34" charset="0"/>
                <a:cs typeface="Times New Roman" pitchFamily="18" charset="0"/>
              </a:rPr>
              <a:t>teach</a:t>
            </a:r>
            <a:r>
              <a:rPr lang="en-US" sz="3200" b="1" dirty="0">
                <a:solidFill>
                  <a:srgbClr val="00B0F0"/>
                </a:solidFill>
                <a:latin typeface="Arial" pitchFamily="34" charset="0"/>
                <a:cs typeface="Times New Roman" pitchFamily="18" charset="0"/>
              </a:rPr>
              <a:t>?” </a:t>
            </a:r>
          </a:p>
          <a:p>
            <a:pPr fontAlgn="auto">
              <a:spcBef>
                <a:spcPts val="0"/>
              </a:spcBef>
              <a:spcAft>
                <a:spcPts val="0"/>
              </a:spcAft>
              <a:defRPr/>
            </a:pPr>
            <a:r>
              <a:rPr lang="en-US" sz="3200" b="1" dirty="0">
                <a:solidFill>
                  <a:schemeClr val="bg1">
                    <a:lumMod val="95000"/>
                  </a:schemeClr>
                </a:solidFill>
                <a:latin typeface="Arial" pitchFamily="34" charset="0"/>
                <a:cs typeface="Times New Roman" pitchFamily="18" charset="0"/>
              </a:rPr>
              <a:t>				to </a:t>
            </a:r>
          </a:p>
          <a:p>
            <a:pPr fontAlgn="auto">
              <a:spcBef>
                <a:spcPts val="0"/>
              </a:spcBef>
              <a:spcAft>
                <a:spcPts val="0"/>
              </a:spcAft>
              <a:defRPr/>
            </a:pPr>
            <a:r>
              <a:rPr lang="en-US" sz="3200" b="1" dirty="0">
                <a:solidFill>
                  <a:schemeClr val="bg1">
                    <a:lumMod val="95000"/>
                  </a:schemeClr>
                </a:solidFill>
                <a:latin typeface="Arial" pitchFamily="34" charset="0"/>
                <a:cs typeface="Times New Roman" pitchFamily="18" charset="0"/>
              </a:rPr>
              <a:t>	“How do</a:t>
            </a:r>
            <a:r>
              <a:rPr lang="en-US" sz="3200" b="1" dirty="0">
                <a:solidFill>
                  <a:srgbClr val="333399"/>
                </a:solidFill>
                <a:latin typeface="Arial" pitchFamily="34" charset="0"/>
                <a:cs typeface="Times New Roman" pitchFamily="18" charset="0"/>
              </a:rPr>
              <a:t> </a:t>
            </a:r>
            <a:r>
              <a:rPr lang="en-US" sz="3200" b="1" i="1" dirty="0">
                <a:solidFill>
                  <a:srgbClr val="FFFF00"/>
                </a:solidFill>
                <a:latin typeface="Arial" pitchFamily="34" charset="0"/>
                <a:cs typeface="Times New Roman" pitchFamily="18" charset="0"/>
              </a:rPr>
              <a:t>my students </a:t>
            </a:r>
            <a:r>
              <a:rPr lang="en-US" sz="3200" b="1" i="1" dirty="0">
                <a:solidFill>
                  <a:srgbClr val="00B0F0"/>
                </a:solidFill>
                <a:latin typeface="Arial" pitchFamily="34" charset="0"/>
                <a:cs typeface="Times New Roman" pitchFamily="18" charset="0"/>
              </a:rPr>
              <a:t>learn</a:t>
            </a:r>
            <a:r>
              <a:rPr lang="en-US" sz="3200" b="1" dirty="0" smtClean="0">
                <a:solidFill>
                  <a:srgbClr val="00B0F0"/>
                </a:solidFill>
                <a:latin typeface="Arial" pitchFamily="34" charset="0"/>
                <a:cs typeface="Times New Roman" pitchFamily="18" charset="0"/>
              </a:rPr>
              <a:t>?”</a:t>
            </a:r>
            <a:endParaRPr lang="en-US" sz="3200" b="1" dirty="0">
              <a:solidFill>
                <a:srgbClr val="00B0F0"/>
              </a:solidFill>
              <a:latin typeface="Arial" pitchFamily="34" charset="0"/>
              <a:cs typeface="Times New Roman" pitchFamily="18" charset="0"/>
            </a:endParaRPr>
          </a:p>
          <a:p>
            <a:pPr fontAlgn="auto">
              <a:spcBef>
                <a:spcPts val="0"/>
              </a:spcBef>
              <a:spcAft>
                <a:spcPts val="0"/>
              </a:spcAft>
              <a:defRPr/>
            </a:pPr>
            <a:endParaRPr lang="en-US" sz="3200" b="1" dirty="0" smtClean="0">
              <a:solidFill>
                <a:srgbClr val="0070C0"/>
              </a:solidFill>
              <a:latin typeface="Arial" pitchFamily="34" charset="0"/>
              <a:cs typeface="Times New Roman" pitchFamily="18" charset="0"/>
            </a:endParaRPr>
          </a:p>
        </p:txBody>
      </p:sp>
      <p:sp>
        <p:nvSpPr>
          <p:cNvPr id="2" name="Rectangle 1"/>
          <p:cNvSpPr/>
          <p:nvPr/>
        </p:nvSpPr>
        <p:spPr>
          <a:xfrm>
            <a:off x="2620986" y="408218"/>
            <a:ext cx="3902030" cy="566309"/>
          </a:xfrm>
          <a:prstGeom prst="rect">
            <a:avLst/>
          </a:prstGeom>
        </p:spPr>
        <p:txBody>
          <a:bodyPr wrap="none">
            <a:spAutoFit/>
          </a:bodyPr>
          <a:lstStyle/>
          <a:p>
            <a:pPr algn="ctr">
              <a:lnSpc>
                <a:spcPct val="110000"/>
              </a:lnSpc>
              <a:spcBef>
                <a:spcPct val="20000"/>
              </a:spcBef>
              <a:defRPr/>
            </a:pPr>
            <a:r>
              <a:rPr lang="en-US" sz="2800" b="1" u="sng" dirty="0" smtClean="0">
                <a:solidFill>
                  <a:srgbClr val="FFFF00"/>
                </a:solidFill>
                <a:latin typeface="Arial" panose="020B0604020202020204" pitchFamily="34" charset="0"/>
              </a:rPr>
              <a:t>Change the Narrative</a:t>
            </a:r>
            <a:endParaRPr lang="en-US" sz="2800" b="1" u="sng" dirty="0">
              <a:solidFill>
                <a:srgbClr val="FFFF00"/>
              </a:solidFill>
              <a:latin typeface="Arial" panose="020B0604020202020204" pitchFamily="34" charset="0"/>
            </a:endParaRPr>
          </a:p>
        </p:txBody>
      </p:sp>
      <p:pic>
        <p:nvPicPr>
          <p:cNvPr id="8" name="Picture 2" descr="http://lifenews.wpengine.netdna-cdn.com/wp-content/uploads/2014/01/bra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913" y="193857"/>
            <a:ext cx="436115" cy="4287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blip>
          <a:stretch>
            <a:fillRect/>
          </a:stretch>
        </p:blipFill>
        <p:spPr>
          <a:xfrm>
            <a:off x="6103349" y="5181600"/>
            <a:ext cx="3009275" cy="1676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112435148"/>
      </p:ext>
    </p:extLst>
  </p:cSld>
  <p:clrMapOvr>
    <a:masterClrMapping/>
  </p:clrMapOvr>
  <mc:AlternateContent xmlns:mc="http://schemas.openxmlformats.org/markup-compatibility/2006" xmlns:p14="http://schemas.microsoft.com/office/powerpoint/2010/main">
    <mc:Choice Requires="p14">
      <p:transition spd="slow" p14:dur="8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Title 1"/>
          <p:cNvSpPr>
            <a:spLocks noGrp="1"/>
          </p:cNvSpPr>
          <p:nvPr>
            <p:ph type="title"/>
          </p:nvPr>
        </p:nvSpPr>
        <p:spPr/>
        <p:txBody>
          <a:bodyPr/>
          <a:lstStyle/>
          <a:p>
            <a:endParaRPr lang="en-US" dirty="0" smtClean="0"/>
          </a:p>
        </p:txBody>
      </p:sp>
      <p:sp>
        <p:nvSpPr>
          <p:cNvPr id="696323" name="Content Placeholder 2"/>
          <p:cNvSpPr>
            <a:spLocks noGrp="1"/>
          </p:cNvSpPr>
          <p:nvPr>
            <p:ph idx="1"/>
          </p:nvPr>
        </p:nvSpPr>
        <p:spPr/>
        <p:txBody>
          <a:bodyPr/>
          <a:lstStyle/>
          <a:p>
            <a:endParaRPr lang="en-US" dirty="0"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6" name="Rectangle 3"/>
          <p:cNvSpPr>
            <a:spLocks noChangeArrowheads="1"/>
          </p:cNvSpPr>
          <p:nvPr/>
        </p:nvSpPr>
        <p:spPr bwMode="auto">
          <a:xfrm>
            <a:off x="308956" y="274320"/>
            <a:ext cx="8534400" cy="4555093"/>
          </a:xfrm>
          <a:prstGeom prst="rect">
            <a:avLst/>
          </a:prstGeom>
          <a:noFill/>
          <a:ln w="9525">
            <a:noFill/>
            <a:miter lim="800000"/>
            <a:headEnd/>
            <a:tailEnd/>
          </a:ln>
        </p:spPr>
        <p:txBody>
          <a:bodyPr>
            <a:spAutoFit/>
          </a:bodyPr>
          <a:lstStyle/>
          <a:p>
            <a:pPr marL="457200" indent="-457200" algn="ctr" fontAlgn="auto">
              <a:spcBef>
                <a:spcPts val="0"/>
              </a:spcBef>
              <a:spcAft>
                <a:spcPts val="0"/>
              </a:spcAft>
              <a:defRPr/>
            </a:pPr>
            <a:r>
              <a:rPr lang="en-US" b="1" dirty="0">
                <a:solidFill>
                  <a:srgbClr val="FF0000"/>
                </a:solidFill>
                <a:latin typeface="Arial" panose="020B0604020202020204" pitchFamily="34" charset="0"/>
                <a:cs typeface="+mn-cs"/>
              </a:rPr>
              <a:t>	</a:t>
            </a:r>
            <a:r>
              <a:rPr lang="en-US" sz="3200" b="1" dirty="0" smtClean="0">
                <a:solidFill>
                  <a:srgbClr val="00B0F0"/>
                </a:solidFill>
                <a:latin typeface="Arial" panose="020B0604020202020204" pitchFamily="34" charset="0"/>
                <a:cs typeface="+mn-cs"/>
              </a:rPr>
              <a:t> </a:t>
            </a:r>
            <a:r>
              <a:rPr lang="en-US" sz="3200" b="1" u="sng" dirty="0">
                <a:solidFill>
                  <a:srgbClr val="FFFF00"/>
                </a:solidFill>
                <a:latin typeface="Arial" panose="020B0604020202020204" pitchFamily="34" charset="0"/>
                <a:cs typeface="+mn-cs"/>
              </a:rPr>
              <a:t>PERC</a:t>
            </a:r>
            <a:r>
              <a:rPr lang="en-US" sz="3200" b="1" u="sng" baseline="30000" dirty="0">
                <a:solidFill>
                  <a:srgbClr val="FFFF00"/>
                </a:solidFill>
                <a:latin typeface="Arial" panose="020B0604020202020204" pitchFamily="34" charset="0"/>
                <a:cs typeface="+mn-cs"/>
              </a:rPr>
              <a:t>3</a:t>
            </a:r>
            <a:r>
              <a:rPr lang="en-US" sz="3200" b="1" u="sng" dirty="0">
                <a:solidFill>
                  <a:srgbClr val="FFFF00"/>
                </a:solidFill>
                <a:latin typeface="Arial" panose="020B0604020202020204" pitchFamily="34" charset="0"/>
                <a:cs typeface="+mn-cs"/>
              </a:rPr>
              <a:t>S</a:t>
            </a:r>
            <a:endParaRPr lang="en-US" sz="3200" dirty="0">
              <a:solidFill>
                <a:srgbClr val="FFFF00"/>
              </a:solidFill>
              <a:latin typeface="Arial" panose="020B0604020202020204" pitchFamily="34" charset="0"/>
              <a:cs typeface="Times New Roman" pitchFamily="18" charset="0"/>
            </a:endParaRPr>
          </a:p>
          <a:p>
            <a:pPr marL="457200" indent="-457200" eaLnBrk="0" fontAlgn="auto" hangingPunct="0">
              <a:spcBef>
                <a:spcPts val="0"/>
              </a:spcBef>
              <a:spcAft>
                <a:spcPts val="0"/>
              </a:spcAft>
              <a:defRPr/>
            </a:pPr>
            <a:r>
              <a:rPr lang="en-US" sz="2000" b="1" dirty="0">
                <a:solidFill>
                  <a:schemeClr val="bg1">
                    <a:lumMod val="85000"/>
                  </a:schemeClr>
                </a:solidFill>
                <a:latin typeface="Times New Roman" pitchFamily="18" charset="0"/>
                <a:cs typeface="+mn-cs"/>
              </a:rPr>
              <a:t> </a:t>
            </a:r>
            <a:endParaRPr lang="en-US" sz="1200" dirty="0">
              <a:solidFill>
                <a:schemeClr val="bg1">
                  <a:lumMod val="85000"/>
                </a:schemeClr>
              </a:solidFill>
              <a:latin typeface="Times New Roman" pitchFamily="18" charset="0"/>
              <a:cs typeface="Times New Roman" pitchFamily="18" charset="0"/>
            </a:endParaRPr>
          </a:p>
          <a:p>
            <a:pPr marL="457200" indent="-457200" eaLnBrk="0" fontAlgn="auto" hangingPunct="0">
              <a:spcBef>
                <a:spcPts val="0"/>
              </a:spcBef>
              <a:spcAft>
                <a:spcPts val="0"/>
              </a:spcAft>
              <a:defRPr/>
            </a:pPr>
            <a:r>
              <a:rPr lang="en-US" sz="2000" b="1" dirty="0">
                <a:solidFill>
                  <a:schemeClr val="bg1">
                    <a:lumMod val="85000"/>
                  </a:schemeClr>
                </a:solidFill>
                <a:latin typeface="Arial" panose="020B0604020202020204" pitchFamily="34" charset="0"/>
                <a:cs typeface="+mn-cs"/>
              </a:rPr>
              <a:t>There are five BC elements that the human brain seeks while processing incoming stimuli for personal “</a:t>
            </a:r>
            <a:r>
              <a:rPr lang="en-US" sz="2000" b="1" u="sng" dirty="0">
                <a:solidFill>
                  <a:schemeClr val="bg1">
                    <a:lumMod val="85000"/>
                  </a:schemeClr>
                </a:solidFill>
                <a:latin typeface="Arial" panose="020B0604020202020204" pitchFamily="34" charset="0"/>
                <a:cs typeface="+mn-cs"/>
              </a:rPr>
              <a:t>meaning</a:t>
            </a:r>
            <a:r>
              <a:rPr lang="en-US" sz="2000" b="1" dirty="0">
                <a:solidFill>
                  <a:schemeClr val="bg1">
                    <a:lumMod val="85000"/>
                  </a:schemeClr>
                </a:solidFill>
                <a:latin typeface="Arial" panose="020B0604020202020204" pitchFamily="34" charset="0"/>
                <a:cs typeface="+mn-cs"/>
              </a:rPr>
              <a:t>,” which makes the information “</a:t>
            </a:r>
            <a:r>
              <a:rPr lang="en-US" sz="2000" b="1" u="sng" dirty="0">
                <a:solidFill>
                  <a:schemeClr val="bg1">
                    <a:lumMod val="85000"/>
                  </a:schemeClr>
                </a:solidFill>
                <a:latin typeface="Arial" panose="020B0604020202020204" pitchFamily="34" charset="0"/>
                <a:cs typeface="+mn-cs"/>
              </a:rPr>
              <a:t>memorable</a:t>
            </a:r>
            <a:r>
              <a:rPr lang="en-US" sz="2000" b="1" dirty="0">
                <a:solidFill>
                  <a:schemeClr val="bg1">
                    <a:lumMod val="85000"/>
                  </a:schemeClr>
                </a:solidFill>
                <a:latin typeface="Arial" panose="020B0604020202020204" pitchFamily="34" charset="0"/>
                <a:cs typeface="+mn-cs"/>
              </a:rPr>
              <a:t>” and </a:t>
            </a:r>
            <a:r>
              <a:rPr lang="en-US" sz="2000" b="1" u="sng" dirty="0">
                <a:solidFill>
                  <a:schemeClr val="bg1">
                    <a:lumMod val="85000"/>
                  </a:schemeClr>
                </a:solidFill>
                <a:latin typeface="Arial" panose="020B0604020202020204" pitchFamily="34" charset="0"/>
                <a:cs typeface="+mn-cs"/>
              </a:rPr>
              <a:t>worth remembering</a:t>
            </a:r>
            <a:r>
              <a:rPr lang="en-US" sz="2000" b="1" dirty="0">
                <a:solidFill>
                  <a:schemeClr val="bg1">
                    <a:lumMod val="85000"/>
                  </a:schemeClr>
                </a:solidFill>
                <a:latin typeface="Arial" panose="020B0604020202020204" pitchFamily="34" charset="0"/>
                <a:cs typeface="+mn-cs"/>
              </a:rPr>
              <a:t>.</a:t>
            </a:r>
            <a:endParaRPr lang="en-US" sz="2000" b="1" dirty="0">
              <a:solidFill>
                <a:schemeClr val="bg1">
                  <a:lumMod val="85000"/>
                </a:schemeClr>
              </a:solidFill>
              <a:latin typeface="Arial" panose="020B0604020202020204" pitchFamily="34" charset="0"/>
              <a:cs typeface="Times New Roman" pitchFamily="18" charset="0"/>
            </a:endParaRPr>
          </a:p>
          <a:p>
            <a:pPr marL="457200" indent="-457200" eaLnBrk="0" fontAlgn="auto" hangingPunct="0">
              <a:spcBef>
                <a:spcPts val="0"/>
              </a:spcBef>
              <a:spcAft>
                <a:spcPts val="0"/>
              </a:spcAft>
              <a:defRPr/>
            </a:pPr>
            <a:r>
              <a:rPr lang="en-US" sz="1000" dirty="0">
                <a:solidFill>
                  <a:schemeClr val="bg1">
                    <a:lumMod val="85000"/>
                  </a:schemeClr>
                </a:solidFill>
                <a:latin typeface="Arial" panose="020B0604020202020204" pitchFamily="34" charset="0"/>
                <a:cs typeface="+mn-cs"/>
              </a:rPr>
              <a:t> </a:t>
            </a:r>
            <a:endParaRPr lang="en-US" sz="1000" dirty="0">
              <a:solidFill>
                <a:schemeClr val="bg1">
                  <a:lumMod val="85000"/>
                </a:schemeClr>
              </a:solidFill>
              <a:latin typeface="Arial" panose="020B0604020202020204" pitchFamily="34" charset="0"/>
              <a:cs typeface="Times New Roman" pitchFamily="18" charset="0"/>
            </a:endParaRPr>
          </a:p>
          <a:p>
            <a:pPr marL="914400" lvl="1" indent="-457200" eaLnBrk="0" fontAlgn="auto" hangingPunct="0">
              <a:lnSpc>
                <a:spcPct val="140000"/>
              </a:lnSpc>
              <a:spcBef>
                <a:spcPts val="0"/>
              </a:spcBef>
              <a:spcAft>
                <a:spcPts val="0"/>
              </a:spcAft>
              <a:buFontTx/>
              <a:buAutoNum type="arabicParenBoth"/>
              <a:defRPr/>
            </a:pPr>
            <a:r>
              <a:rPr lang="en-US" sz="2400" b="1" dirty="0">
                <a:solidFill>
                  <a:schemeClr val="bg1">
                    <a:lumMod val="85000"/>
                  </a:schemeClr>
                </a:solidFill>
                <a:latin typeface="Arial" panose="020B0604020202020204" pitchFamily="34" charset="0"/>
                <a:cs typeface="+mn-cs"/>
              </a:rPr>
              <a:t>  </a:t>
            </a:r>
            <a:r>
              <a:rPr lang="en-US" sz="2400" b="1" u="sng" dirty="0" smtClean="0">
                <a:solidFill>
                  <a:srgbClr val="FFFF00"/>
                </a:solidFill>
                <a:latin typeface="Arial" panose="020B0604020202020204" pitchFamily="34" charset="0"/>
                <a:cs typeface="+mn-cs"/>
              </a:rPr>
              <a:t>P</a:t>
            </a:r>
            <a:r>
              <a:rPr lang="en-US" sz="2400" b="1" dirty="0" smtClean="0">
                <a:solidFill>
                  <a:schemeClr val="bg1">
                    <a:lumMod val="85000"/>
                  </a:schemeClr>
                </a:solidFill>
                <a:latin typeface="Arial" panose="020B0604020202020204" pitchFamily="34" charset="0"/>
                <a:cs typeface="+mn-cs"/>
              </a:rPr>
              <a:t>atterns (derivative of visual experience)</a:t>
            </a:r>
            <a:endParaRPr lang="en-US" sz="2400" b="1" dirty="0">
              <a:solidFill>
                <a:schemeClr val="bg1">
                  <a:lumMod val="85000"/>
                </a:schemeClr>
              </a:solidFill>
              <a:latin typeface="Arial" panose="020B0604020202020204" pitchFamily="34" charset="0"/>
              <a:cs typeface="+mn-cs"/>
            </a:endParaRPr>
          </a:p>
          <a:p>
            <a:pPr marL="914400" lvl="1" indent="-457200" eaLnBrk="0" fontAlgn="auto" hangingPunct="0">
              <a:lnSpc>
                <a:spcPct val="140000"/>
              </a:lnSpc>
              <a:spcBef>
                <a:spcPts val="0"/>
              </a:spcBef>
              <a:spcAft>
                <a:spcPts val="0"/>
              </a:spcAft>
              <a:buFontTx/>
              <a:buAutoNum type="arabicParenBoth"/>
              <a:defRPr/>
            </a:pPr>
            <a:r>
              <a:rPr lang="en-US" sz="2400" b="1" dirty="0">
                <a:solidFill>
                  <a:schemeClr val="bg1">
                    <a:lumMod val="85000"/>
                  </a:schemeClr>
                </a:solidFill>
                <a:latin typeface="Arial" panose="020B0604020202020204" pitchFamily="34" charset="0"/>
                <a:cs typeface="+mn-cs"/>
              </a:rPr>
              <a:t>  </a:t>
            </a:r>
            <a:r>
              <a:rPr lang="en-US" sz="2400" b="1" u="sng" dirty="0">
                <a:solidFill>
                  <a:srgbClr val="FFFF00"/>
                </a:solidFill>
                <a:latin typeface="Arial" panose="020B0604020202020204" pitchFamily="34" charset="0"/>
                <a:cs typeface="+mn-cs"/>
              </a:rPr>
              <a:t>E</a:t>
            </a:r>
            <a:r>
              <a:rPr lang="en-US" sz="2400" b="1" dirty="0">
                <a:solidFill>
                  <a:schemeClr val="bg1">
                    <a:lumMod val="85000"/>
                  </a:schemeClr>
                </a:solidFill>
                <a:latin typeface="Arial" panose="020B0604020202020204" pitchFamily="34" charset="0"/>
                <a:cs typeface="+mn-cs"/>
              </a:rPr>
              <a:t>motions</a:t>
            </a:r>
          </a:p>
          <a:p>
            <a:pPr marL="914400" lvl="1" indent="-457200" eaLnBrk="0" fontAlgn="auto" hangingPunct="0">
              <a:lnSpc>
                <a:spcPct val="140000"/>
              </a:lnSpc>
              <a:spcBef>
                <a:spcPts val="0"/>
              </a:spcBef>
              <a:spcAft>
                <a:spcPts val="0"/>
              </a:spcAft>
              <a:buFontTx/>
              <a:buAutoNum type="arabicParenBoth"/>
              <a:defRPr/>
            </a:pPr>
            <a:r>
              <a:rPr lang="en-US" sz="2400" b="1" dirty="0">
                <a:solidFill>
                  <a:schemeClr val="bg1">
                    <a:lumMod val="85000"/>
                  </a:schemeClr>
                </a:solidFill>
                <a:latin typeface="Arial" panose="020B0604020202020204" pitchFamily="34" charset="0"/>
                <a:cs typeface="+mn-cs"/>
              </a:rPr>
              <a:t>  </a:t>
            </a:r>
            <a:r>
              <a:rPr lang="en-US" sz="2400" b="1" u="sng" dirty="0">
                <a:solidFill>
                  <a:srgbClr val="FFFF00"/>
                </a:solidFill>
                <a:latin typeface="Arial" panose="020B0604020202020204" pitchFamily="34" charset="0"/>
                <a:cs typeface="+mn-cs"/>
              </a:rPr>
              <a:t>R</a:t>
            </a:r>
            <a:r>
              <a:rPr lang="en-US" sz="2400" b="1" dirty="0">
                <a:solidFill>
                  <a:schemeClr val="bg1">
                    <a:lumMod val="85000"/>
                  </a:schemeClr>
                </a:solidFill>
                <a:latin typeface="Arial" panose="020B0604020202020204" pitchFamily="34" charset="0"/>
                <a:cs typeface="+mn-cs"/>
              </a:rPr>
              <a:t>elevance</a:t>
            </a:r>
          </a:p>
          <a:p>
            <a:pPr marL="914400" lvl="1" indent="-457200" eaLnBrk="0" fontAlgn="auto" hangingPunct="0">
              <a:lnSpc>
                <a:spcPct val="140000"/>
              </a:lnSpc>
              <a:spcBef>
                <a:spcPts val="0"/>
              </a:spcBef>
              <a:spcAft>
                <a:spcPts val="0"/>
              </a:spcAft>
              <a:buFontTx/>
              <a:buAutoNum type="arabicParenBoth"/>
              <a:defRPr/>
            </a:pPr>
            <a:r>
              <a:rPr lang="en-US" sz="2400" b="1" dirty="0">
                <a:solidFill>
                  <a:schemeClr val="bg1">
                    <a:lumMod val="95000"/>
                  </a:schemeClr>
                </a:solidFill>
                <a:latin typeface="Arial" panose="020B0604020202020204" pitchFamily="34" charset="0"/>
                <a:cs typeface="+mn-cs"/>
              </a:rPr>
              <a:t>  </a:t>
            </a:r>
            <a:r>
              <a:rPr lang="en-US" sz="2400" b="1" u="sng" dirty="0">
                <a:solidFill>
                  <a:srgbClr val="FFFF00"/>
                </a:solidFill>
                <a:latin typeface="Arial" panose="020B0604020202020204" pitchFamily="34" charset="0"/>
                <a:cs typeface="+mn-cs"/>
              </a:rPr>
              <a:t>C</a:t>
            </a:r>
            <a:r>
              <a:rPr lang="en-US" sz="2400" b="1" dirty="0">
                <a:solidFill>
                  <a:schemeClr val="bg1">
                    <a:lumMod val="85000"/>
                  </a:schemeClr>
                </a:solidFill>
                <a:latin typeface="Arial" panose="020B0604020202020204" pitchFamily="34" charset="0"/>
                <a:cs typeface="+mn-cs"/>
              </a:rPr>
              <a:t>ontext, </a:t>
            </a:r>
            <a:r>
              <a:rPr lang="en-US" sz="2400" b="1" u="sng" dirty="0">
                <a:solidFill>
                  <a:srgbClr val="FFFF00"/>
                </a:solidFill>
                <a:latin typeface="Arial" panose="020B0604020202020204" pitchFamily="34" charset="0"/>
                <a:cs typeface="+mn-cs"/>
              </a:rPr>
              <a:t>C</a:t>
            </a:r>
            <a:r>
              <a:rPr lang="en-US" sz="2400" b="1" dirty="0">
                <a:solidFill>
                  <a:schemeClr val="bg1">
                    <a:lumMod val="85000"/>
                  </a:schemeClr>
                </a:solidFill>
                <a:latin typeface="Arial" panose="020B0604020202020204" pitchFamily="34" charset="0"/>
                <a:cs typeface="+mn-cs"/>
              </a:rPr>
              <a:t>ontent, and </a:t>
            </a:r>
            <a:r>
              <a:rPr lang="en-US" sz="2400" b="1" u="sng" dirty="0">
                <a:solidFill>
                  <a:srgbClr val="FFFF00"/>
                </a:solidFill>
                <a:latin typeface="Arial" panose="020B0604020202020204" pitchFamily="34" charset="0"/>
                <a:cs typeface="+mn-cs"/>
              </a:rPr>
              <a:t>C</a:t>
            </a:r>
            <a:r>
              <a:rPr lang="en-US" sz="2400" b="1" dirty="0">
                <a:solidFill>
                  <a:schemeClr val="bg1">
                    <a:lumMod val="85000"/>
                  </a:schemeClr>
                </a:solidFill>
                <a:latin typeface="Arial" panose="020B0604020202020204" pitchFamily="34" charset="0"/>
                <a:cs typeface="+mn-cs"/>
              </a:rPr>
              <a:t>ognitively-appropriate</a:t>
            </a:r>
          </a:p>
          <a:p>
            <a:pPr marL="914400" lvl="1" indent="-457200" eaLnBrk="0" fontAlgn="auto" hangingPunct="0">
              <a:lnSpc>
                <a:spcPct val="140000"/>
              </a:lnSpc>
              <a:spcBef>
                <a:spcPts val="0"/>
              </a:spcBef>
              <a:spcAft>
                <a:spcPts val="0"/>
              </a:spcAft>
              <a:buFontTx/>
              <a:buAutoNum type="arabicParenBoth"/>
              <a:defRPr/>
            </a:pPr>
            <a:r>
              <a:rPr lang="en-US" sz="2400" b="1" dirty="0">
                <a:solidFill>
                  <a:schemeClr val="bg1">
                    <a:lumMod val="85000"/>
                  </a:schemeClr>
                </a:solidFill>
                <a:latin typeface="Arial" panose="020B0604020202020204" pitchFamily="34" charset="0"/>
                <a:cs typeface="+mn-cs"/>
              </a:rPr>
              <a:t>  </a:t>
            </a:r>
            <a:r>
              <a:rPr lang="en-US" sz="2400" b="1" u="sng" dirty="0" smtClean="0">
                <a:solidFill>
                  <a:srgbClr val="FFFF00"/>
                </a:solidFill>
                <a:latin typeface="Arial" panose="020B0604020202020204" pitchFamily="34" charset="0"/>
                <a:cs typeface="+mn-cs"/>
              </a:rPr>
              <a:t>S</a:t>
            </a:r>
            <a:r>
              <a:rPr lang="en-US" sz="2400" b="1" dirty="0" smtClean="0">
                <a:solidFill>
                  <a:schemeClr val="bg1">
                    <a:lumMod val="85000"/>
                  </a:schemeClr>
                </a:solidFill>
                <a:latin typeface="Arial" panose="020B0604020202020204" pitchFamily="34" charset="0"/>
                <a:cs typeface="+mn-cs"/>
              </a:rPr>
              <a:t>ense-making → </a:t>
            </a:r>
            <a:r>
              <a:rPr lang="en-US" sz="2400" b="1" dirty="0" smtClean="0">
                <a:solidFill>
                  <a:srgbClr val="00B0F0"/>
                </a:solidFill>
                <a:latin typeface="Arial" panose="020B0604020202020204" pitchFamily="34" charset="0"/>
                <a:cs typeface="+mn-cs"/>
              </a:rPr>
              <a:t>Stories </a:t>
            </a:r>
            <a:r>
              <a:rPr lang="en-US" sz="2400" b="1" dirty="0" smtClean="0">
                <a:solidFill>
                  <a:schemeClr val="bg1"/>
                </a:solidFill>
                <a:latin typeface="Arial" panose="020B0604020202020204" pitchFamily="34" charset="0"/>
                <a:cs typeface="+mn-cs"/>
              </a:rPr>
              <a:t>(narrative)</a:t>
            </a:r>
            <a:endParaRPr lang="en-US" sz="2400" dirty="0">
              <a:solidFill>
                <a:schemeClr val="bg1"/>
              </a:solidFill>
              <a:latin typeface="Arial" panose="020B0604020202020204" pitchFamily="34" charset="0"/>
              <a:cs typeface="+mn-cs"/>
            </a:endParaRPr>
          </a:p>
        </p:txBody>
      </p:sp>
      <p:sp>
        <p:nvSpPr>
          <p:cNvPr id="7" name="Rectangle 4"/>
          <p:cNvSpPr>
            <a:spLocks noChangeArrowheads="1"/>
          </p:cNvSpPr>
          <p:nvPr/>
        </p:nvSpPr>
        <p:spPr bwMode="auto">
          <a:xfrm>
            <a:off x="304800" y="5029200"/>
            <a:ext cx="8534400" cy="1446213"/>
          </a:xfrm>
          <a:prstGeom prst="rect">
            <a:avLst/>
          </a:prstGeom>
          <a:noFill/>
          <a:ln w="9525">
            <a:noFill/>
            <a:miter lim="800000"/>
            <a:headEnd/>
            <a:tailEnd/>
          </a:ln>
        </p:spPr>
        <p:txBody>
          <a:bodyPr>
            <a:spAutoFit/>
          </a:bodyPr>
          <a:lstStyle/>
          <a:p>
            <a:pPr fontAlgn="auto">
              <a:spcBef>
                <a:spcPts val="0"/>
              </a:spcBef>
              <a:spcAft>
                <a:spcPts val="0"/>
              </a:spcAft>
              <a:defRPr/>
            </a:pPr>
            <a:r>
              <a:rPr lang="en-US" sz="2200" b="1" dirty="0">
                <a:solidFill>
                  <a:schemeClr val="bg1">
                    <a:lumMod val="85000"/>
                  </a:schemeClr>
                </a:solidFill>
                <a:latin typeface="Times New Roman" pitchFamily="18" charset="0"/>
                <a:cs typeface="Times New Roman" pitchFamily="18" charset="0"/>
              </a:rPr>
              <a:t>Patterns, emotions, relevance, context, content and sense-making are critical factors in driving (1) attention, (2) motivation, (3) learning,   (4) memory formation, and (5) recall. Collectively, these 5 factors are  the primary criteria for transfer into long-term memory storage.</a:t>
            </a:r>
            <a:endParaRPr lang="en-US" sz="2200" b="1" dirty="0">
              <a:solidFill>
                <a:schemeClr val="bg1">
                  <a:lumMod val="85000"/>
                </a:schemeClr>
              </a:solidFill>
              <a:latin typeface="Times New Roman" pitchFamily="18" charset="0"/>
              <a:cs typeface="+mn-cs"/>
            </a:endParaRPr>
          </a:p>
        </p:txBody>
      </p:sp>
      <p:pic>
        <p:nvPicPr>
          <p:cNvPr id="9" name="Picture 11" descr="34643%3C477%7Ffp335%3Enu%3D3272%3E3%3B3%3E487%3EWSNRCG%3D323355%3B%3B9486%3Anu0mr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2205298"/>
            <a:ext cx="990600" cy="152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l.yimg.com/bt/api/res/1.2/NWBCisBYsPxwihYMYQxjtA--/YXBwaWQ9eW5ld3NfbGVnbztxPTg1O3c9NjMw/http:/media.zenfs.com/en/blogs/technews/mw-630-ibm-brain-chip-isto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819" y="152401"/>
            <a:ext cx="840511" cy="533399"/>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533400" y="2057400"/>
            <a:ext cx="2582976" cy="7333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218862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Title 1"/>
          <p:cNvSpPr>
            <a:spLocks noGrp="1"/>
          </p:cNvSpPr>
          <p:nvPr>
            <p:ph type="title"/>
          </p:nvPr>
        </p:nvSpPr>
        <p:spPr/>
        <p:txBody>
          <a:bodyPr/>
          <a:lstStyle/>
          <a:p>
            <a:endParaRPr lang="en-US" smtClean="0"/>
          </a:p>
        </p:txBody>
      </p:sp>
      <p:sp>
        <p:nvSpPr>
          <p:cNvPr id="1012739" name="Content Placeholder 2"/>
          <p:cNvSpPr>
            <a:spLocks noGrp="1"/>
          </p:cNvSpPr>
          <p:nvPr>
            <p:ph idx="1"/>
          </p:nvPr>
        </p:nvSpPr>
        <p:spPr/>
        <p:txBody>
          <a:bodyPr/>
          <a:lstStyle/>
          <a:p>
            <a:endParaRPr lang="en-US"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pic>
        <p:nvPicPr>
          <p:cNvPr id="1012741" name="Picture 2" descr="kanizsatri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04800"/>
            <a:ext cx="7086600" cy="617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183233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endParaRPr lang="en-US" altLang="en-US" sz="2800" dirty="0" smtClean="0"/>
          </a:p>
        </p:txBody>
      </p:sp>
      <p:sp>
        <p:nvSpPr>
          <p:cNvPr id="150531" name="Content Placeholder 2"/>
          <p:cNvSpPr>
            <a:spLocks noGrp="1"/>
          </p:cNvSpPr>
          <p:nvPr>
            <p:ph idx="1"/>
          </p:nvPr>
        </p:nvSpPr>
        <p:spPr/>
        <p:txBody>
          <a:bodyPr/>
          <a:lstStyle/>
          <a:p>
            <a:endParaRPr lang="en-US" altLang="en-US" sz="2800"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latin typeface="Arial" panose="020B0604020202020204" pitchFamily="34" charset="0"/>
            </a:endParaRPr>
          </a:p>
        </p:txBody>
      </p:sp>
      <p:sp>
        <p:nvSpPr>
          <p:cNvPr id="6" name="Rectangle 5"/>
          <p:cNvSpPr/>
          <p:nvPr/>
        </p:nvSpPr>
        <p:spPr>
          <a:xfrm>
            <a:off x="381000" y="1444625"/>
            <a:ext cx="8458200" cy="954088"/>
          </a:xfrm>
          <a:prstGeom prst="rect">
            <a:avLst/>
          </a:prstGeom>
        </p:spPr>
        <p:txBody>
          <a:bodyPr>
            <a:spAutoFit/>
          </a:bodyPr>
          <a:lstStyle/>
          <a:p>
            <a:pPr>
              <a:defRPr/>
            </a:pPr>
            <a:r>
              <a:rPr lang="en-US" sz="2800" b="1" dirty="0">
                <a:solidFill>
                  <a:schemeClr val="bg1">
                    <a:lumMod val="95000"/>
                  </a:schemeClr>
                </a:solidFill>
                <a:latin typeface="Arial" panose="020B0604020202020204" pitchFamily="34" charset="0"/>
                <a:cs typeface="Arial" panose="020B0604020202020204" pitchFamily="34" charset="0"/>
              </a:rPr>
              <a:t>Mary’s mother had only four children: April, May, 	June and …?</a:t>
            </a:r>
          </a:p>
        </p:txBody>
      </p:sp>
      <p:sp>
        <p:nvSpPr>
          <p:cNvPr id="7" name="Rectangle 6"/>
          <p:cNvSpPr/>
          <p:nvPr/>
        </p:nvSpPr>
        <p:spPr>
          <a:xfrm>
            <a:off x="360363" y="2808288"/>
            <a:ext cx="8763000" cy="3538537"/>
          </a:xfrm>
          <a:prstGeom prst="rect">
            <a:avLst/>
          </a:prstGeom>
        </p:spPr>
        <p:txBody>
          <a:bodyPr>
            <a:spAutoFit/>
          </a:bodyPr>
          <a:lstStyle/>
          <a:p>
            <a:pPr>
              <a:defRPr/>
            </a:pPr>
            <a:r>
              <a:rPr lang="en-US" sz="2800" dirty="0">
                <a:solidFill>
                  <a:schemeClr val="bg1">
                    <a:lumMod val="95000"/>
                  </a:schemeClr>
                </a:solidFill>
                <a:latin typeface="Arial" panose="020B0604020202020204" pitchFamily="34" charset="0"/>
                <a:cs typeface="Arial" panose="020B0604020202020204" pitchFamily="34" charset="0"/>
              </a:rPr>
              <a:t>The </a:t>
            </a:r>
            <a:r>
              <a:rPr lang="en-US" sz="2800" b="1" dirty="0">
                <a:solidFill>
                  <a:srgbClr val="00B0F0"/>
                </a:solidFill>
                <a:latin typeface="Arial" panose="020B0604020202020204" pitchFamily="34" charset="0"/>
                <a:cs typeface="Arial" panose="020B0604020202020204" pitchFamily="34" charset="0"/>
              </a:rPr>
              <a:t>pattern-seeking</a:t>
            </a:r>
            <a:r>
              <a:rPr lang="en-US" sz="2800" dirty="0">
                <a:solidFill>
                  <a:schemeClr val="bg1">
                    <a:lumMod val="95000"/>
                  </a:schemeClr>
                </a:solidFill>
                <a:latin typeface="Arial" panose="020B0604020202020204" pitchFamily="34" charset="0"/>
                <a:cs typeface="Arial" panose="020B0604020202020204" pitchFamily="34" charset="0"/>
              </a:rPr>
              <a:t> human </a:t>
            </a:r>
            <a:r>
              <a:rPr lang="en-US" sz="2800" b="1" dirty="0">
                <a:solidFill>
                  <a:schemeClr val="bg1">
                    <a:lumMod val="95000"/>
                  </a:schemeClr>
                </a:solidFill>
                <a:latin typeface="Arial" panose="020B0604020202020204" pitchFamily="34" charset="0"/>
                <a:cs typeface="Arial" panose="020B0604020202020204" pitchFamily="34" charset="0"/>
              </a:rPr>
              <a:t>brain</a:t>
            </a:r>
            <a:r>
              <a:rPr lang="en-US" sz="2800" dirty="0">
                <a:solidFill>
                  <a:schemeClr val="bg1">
                    <a:lumMod val="95000"/>
                  </a:schemeClr>
                </a:solidFill>
                <a:latin typeface="Arial" panose="020B0604020202020204" pitchFamily="34" charset="0"/>
                <a:cs typeface="Arial" panose="020B0604020202020204" pitchFamily="34" charset="0"/>
              </a:rPr>
              <a:t> always searches 	for </a:t>
            </a:r>
            <a:r>
              <a:rPr lang="en-US" sz="2800" b="1" dirty="0">
                <a:solidFill>
                  <a:schemeClr val="bg1">
                    <a:lumMod val="95000"/>
                  </a:schemeClr>
                </a:solidFill>
                <a:latin typeface="Arial" panose="020B0604020202020204" pitchFamily="34" charset="0"/>
                <a:cs typeface="Arial" panose="020B0604020202020204" pitchFamily="34" charset="0"/>
              </a:rPr>
              <a:t>patterns</a:t>
            </a:r>
            <a:r>
              <a:rPr lang="en-US" sz="2800" dirty="0">
                <a:solidFill>
                  <a:schemeClr val="bg1">
                    <a:lumMod val="95000"/>
                  </a:schemeClr>
                </a:solidFill>
                <a:latin typeface="Arial" panose="020B0604020202020204" pitchFamily="34" charset="0"/>
                <a:cs typeface="Arial" panose="020B0604020202020204" pitchFamily="34" charset="0"/>
              </a:rPr>
              <a:t> → you responsively answer </a:t>
            </a:r>
            <a:r>
              <a:rPr lang="en-US" sz="2800" b="1" dirty="0">
                <a:solidFill>
                  <a:srgbClr val="00B0F0"/>
                </a:solidFill>
                <a:latin typeface="Arial" panose="020B0604020202020204" pitchFamily="34" charset="0"/>
                <a:cs typeface="Arial" panose="020B0604020202020204" pitchFamily="34" charset="0"/>
              </a:rPr>
              <a:t>“July” 	</a:t>
            </a:r>
            <a:r>
              <a:rPr lang="en-US" sz="2800" dirty="0">
                <a:solidFill>
                  <a:schemeClr val="bg1">
                    <a:lumMod val="95000"/>
                  </a:schemeClr>
                </a:solidFill>
                <a:latin typeface="Arial" panose="020B0604020202020204" pitchFamily="34" charset="0"/>
                <a:cs typeface="Arial" panose="020B0604020202020204" pitchFamily="34" charset="0"/>
              </a:rPr>
              <a:t>which is the next month in a deeply ingrained 	sequential pattern, but does not answer the 	question correctly. The correct answer is </a:t>
            </a:r>
            <a:r>
              <a:rPr lang="en-US" sz="2800" b="1" dirty="0">
                <a:solidFill>
                  <a:srgbClr val="00B0F0"/>
                </a:solidFill>
                <a:latin typeface="Arial" panose="020B0604020202020204" pitchFamily="34" charset="0"/>
                <a:cs typeface="Arial" panose="020B0604020202020204" pitchFamily="34" charset="0"/>
              </a:rPr>
              <a:t>Mary -</a:t>
            </a:r>
            <a:r>
              <a:rPr lang="en-US" sz="2800" dirty="0">
                <a:solidFill>
                  <a:schemeClr val="bg1">
                    <a:lumMod val="95000"/>
                  </a:schemeClr>
                </a:solidFill>
                <a:latin typeface="Arial" panose="020B0604020202020204" pitchFamily="34" charset="0"/>
                <a:cs typeface="Arial" panose="020B0604020202020204" pitchFamily="34" charset="0"/>
              </a:rPr>
              <a:t> 	</a:t>
            </a:r>
            <a:r>
              <a:rPr lang="en-US" sz="2800" b="1" dirty="0">
                <a:solidFill>
                  <a:srgbClr val="FFFF00"/>
                </a:solidFill>
                <a:latin typeface="Arial" panose="020B0604020202020204" pitchFamily="34" charset="0"/>
                <a:cs typeface="Arial" panose="020B0604020202020204" pitchFamily="34" charset="0"/>
              </a:rPr>
              <a:t>Mary’s mother</a:t>
            </a:r>
            <a:r>
              <a:rPr lang="en-US" sz="2800" b="1" dirty="0">
                <a:solidFill>
                  <a:schemeClr val="bg1">
                    <a:lumMod val="95000"/>
                  </a:schemeClr>
                </a:solidFill>
                <a:latin typeface="Arial" panose="020B0604020202020204" pitchFamily="34" charset="0"/>
                <a:cs typeface="Arial" panose="020B0604020202020204" pitchFamily="34" charset="0"/>
              </a:rPr>
              <a:t> </a:t>
            </a:r>
            <a:r>
              <a:rPr lang="en-US" sz="2800" dirty="0">
                <a:solidFill>
                  <a:schemeClr val="bg1">
                    <a:lumMod val="95000"/>
                  </a:schemeClr>
                </a:solidFill>
                <a:latin typeface="Arial" panose="020B0604020202020204" pitchFamily="34" charset="0"/>
                <a:cs typeface="Arial" panose="020B0604020202020204" pitchFamily="34" charset="0"/>
              </a:rPr>
              <a:t>is where the question actually 	begins.</a:t>
            </a:r>
          </a:p>
          <a:p>
            <a:pPr>
              <a:defRPr/>
            </a:pPr>
            <a:endParaRPr lang="en-US" sz="2800" dirty="0">
              <a:solidFill>
                <a:schemeClr val="bg1">
                  <a:lumMod val="95000"/>
                </a:schemeClr>
              </a:solidFill>
              <a:latin typeface="Arial" panose="020B0604020202020204" pitchFamily="34" charset="0"/>
              <a:cs typeface="Arial" panose="020B0604020202020204" pitchFamily="34" charset="0"/>
            </a:endParaRPr>
          </a:p>
        </p:txBody>
      </p:sp>
      <p:sp>
        <p:nvSpPr>
          <p:cNvPr id="2" name="Rectangle 1"/>
          <p:cNvSpPr>
            <a:spLocks noChangeArrowheads="1"/>
          </p:cNvSpPr>
          <p:nvPr/>
        </p:nvSpPr>
        <p:spPr bwMode="auto">
          <a:xfrm>
            <a:off x="1660271" y="318195"/>
            <a:ext cx="74326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b="1" dirty="0" err="1" smtClean="0">
                <a:solidFill>
                  <a:srgbClr val="00B0F0"/>
                </a:solidFill>
                <a:latin typeface="Arial" pitchFamily="34" charset="0"/>
                <a:cs typeface="Arial" pitchFamily="34" charset="0"/>
              </a:rPr>
              <a:t>Auditoty</a:t>
            </a:r>
            <a:r>
              <a:rPr lang="en-US" altLang="en-US" b="1" dirty="0" smtClean="0">
                <a:solidFill>
                  <a:srgbClr val="00B0F0"/>
                </a:solidFill>
                <a:latin typeface="Arial" pitchFamily="34" charset="0"/>
                <a:cs typeface="Arial" pitchFamily="34" charset="0"/>
              </a:rPr>
              <a:t> Patterns </a:t>
            </a:r>
            <a:r>
              <a:rPr lang="en-US" altLang="en-US" b="1" dirty="0">
                <a:solidFill>
                  <a:srgbClr val="00B0F0"/>
                </a:solidFill>
                <a:latin typeface="Arial" pitchFamily="34" charset="0"/>
                <a:cs typeface="Arial" pitchFamily="34" charset="0"/>
              </a:rPr>
              <a:t>→ Quick Answers</a:t>
            </a:r>
            <a:endParaRPr lang="en-US" altLang="en-US" dirty="0">
              <a:solidFill>
                <a:srgbClr val="00B0F0"/>
              </a:solidFill>
              <a:latin typeface="Arial" pitchFamily="34" charset="0"/>
            </a:endParaRPr>
          </a:p>
        </p:txBody>
      </p:sp>
      <p:pic>
        <p:nvPicPr>
          <p:cNvPr id="9" name="Picture 2" descr="http://l.yimg.com/bt/api/res/1.2/NWBCisBYsPxwihYMYQxjtA--/YXBwaWQ9eW5ld3NfbGVnbztxPTg1O3c9NjMw/http:/media.zenfs.com/en/blogs/technews/mw-630-ibm-brain-chip-isto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819" y="152401"/>
            <a:ext cx="840511" cy="53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78946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914400"/>
          <a:ext cx="8686800" cy="5638798"/>
        </p:xfrm>
        <a:graphic>
          <a:graphicData uri="http://schemas.openxmlformats.org/drawingml/2006/table">
            <a:tbl>
              <a:tblPr/>
              <a:tblGrid>
                <a:gridCol w="725488">
                  <a:extLst>
                    <a:ext uri="{9D8B030D-6E8A-4147-A177-3AD203B41FA5}">
                      <a16:colId xmlns:a16="http://schemas.microsoft.com/office/drawing/2014/main" xmlns="" val="20000"/>
                    </a:ext>
                  </a:extLst>
                </a:gridCol>
                <a:gridCol w="798512">
                  <a:extLst>
                    <a:ext uri="{9D8B030D-6E8A-4147-A177-3AD203B41FA5}">
                      <a16:colId xmlns:a16="http://schemas.microsoft.com/office/drawing/2014/main" xmlns="" val="20001"/>
                    </a:ext>
                  </a:extLst>
                </a:gridCol>
                <a:gridCol w="914400">
                  <a:extLst>
                    <a:ext uri="{9D8B030D-6E8A-4147-A177-3AD203B41FA5}">
                      <a16:colId xmlns:a16="http://schemas.microsoft.com/office/drawing/2014/main" xmlns="" val="20002"/>
                    </a:ext>
                  </a:extLst>
                </a:gridCol>
                <a:gridCol w="990600">
                  <a:extLst>
                    <a:ext uri="{9D8B030D-6E8A-4147-A177-3AD203B41FA5}">
                      <a16:colId xmlns:a16="http://schemas.microsoft.com/office/drawing/2014/main" xmlns="" val="20003"/>
                    </a:ext>
                  </a:extLst>
                </a:gridCol>
                <a:gridCol w="919163">
                  <a:extLst>
                    <a:ext uri="{9D8B030D-6E8A-4147-A177-3AD203B41FA5}">
                      <a16:colId xmlns:a16="http://schemas.microsoft.com/office/drawing/2014/main" xmlns="" val="20004"/>
                    </a:ext>
                  </a:extLst>
                </a:gridCol>
                <a:gridCol w="985837">
                  <a:extLst>
                    <a:ext uri="{9D8B030D-6E8A-4147-A177-3AD203B41FA5}">
                      <a16:colId xmlns:a16="http://schemas.microsoft.com/office/drawing/2014/main" xmlns="" val="20005"/>
                    </a:ext>
                  </a:extLst>
                </a:gridCol>
                <a:gridCol w="1046163">
                  <a:extLst>
                    <a:ext uri="{9D8B030D-6E8A-4147-A177-3AD203B41FA5}">
                      <a16:colId xmlns:a16="http://schemas.microsoft.com/office/drawing/2014/main" xmlns="" val="20006"/>
                    </a:ext>
                  </a:extLst>
                </a:gridCol>
                <a:gridCol w="1098550">
                  <a:extLst>
                    <a:ext uri="{9D8B030D-6E8A-4147-A177-3AD203B41FA5}">
                      <a16:colId xmlns:a16="http://schemas.microsoft.com/office/drawing/2014/main" xmlns="" val="20007"/>
                    </a:ext>
                  </a:extLst>
                </a:gridCol>
                <a:gridCol w="1208087">
                  <a:extLst>
                    <a:ext uri="{9D8B030D-6E8A-4147-A177-3AD203B41FA5}">
                      <a16:colId xmlns:a16="http://schemas.microsoft.com/office/drawing/2014/main" xmlns="" val="20008"/>
                    </a:ext>
                  </a:extLst>
                </a:gridCol>
              </a:tblGrid>
              <a:tr h="716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rgbClr val="002060"/>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0000"/>
                          </a:solidFill>
                          <a:effectLst/>
                          <a:latin typeface="Arial" pitchFamily="34" charset="0"/>
                          <a:cs typeface="Arial" panose="020B0604020202020204" pitchFamily="34" charset="0"/>
                        </a:rPr>
                        <a:t>Verbs </a:t>
                      </a:r>
                      <a:r>
                        <a:rPr kumimoji="0" lang="en-US" sz="1100" b="0" i="0" u="none" strike="noStrike" cap="none" normalizeH="0" baseline="0" dirty="0" smtClean="0">
                          <a:ln>
                            <a:noFill/>
                          </a:ln>
                          <a:solidFill>
                            <a:srgbClr val="FF0000"/>
                          </a:solidFill>
                          <a:effectLst/>
                          <a:latin typeface="Arial" pitchFamily="34" charset="0"/>
                          <a:cs typeface="Arial" panose="020B0604020202020204"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2060"/>
                          </a:solidFill>
                          <a:effectLst/>
                          <a:latin typeface="Arial" pitchFamily="34" charset="0"/>
                          <a:cs typeface="Arial" panose="020B0604020202020204" pitchFamily="34" charset="0"/>
                        </a:rPr>
                        <a:t>Nouns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Arial" pitchFamily="34" charset="0"/>
                          <a:cs typeface="Arial" panose="020B0604020202020204" pitchFamily="34" charset="0"/>
                        </a:rPr>
                        <a:t>↓</a:t>
                      </a: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0000"/>
                          </a:solidFill>
                          <a:effectLst/>
                          <a:latin typeface="Arial" pitchFamily="34" charset="0"/>
                          <a:cs typeface="Arial" panose="020B0604020202020204" pitchFamily="34" charset="0"/>
                        </a:rPr>
                        <a:t>-</a:t>
                      </a:r>
                      <a:r>
                        <a:rPr kumimoji="0" lang="en-US" sz="1100" b="1" i="0" u="none" strike="noStrike" cap="none" normalizeH="0" baseline="0" dirty="0" err="1" smtClean="0">
                          <a:ln>
                            <a:noFill/>
                          </a:ln>
                          <a:solidFill>
                            <a:srgbClr val="FF0000"/>
                          </a:solidFill>
                          <a:effectLst/>
                          <a:latin typeface="Arial" pitchFamily="34" charset="0"/>
                          <a:cs typeface="Arial" panose="020B0604020202020204" pitchFamily="34" charset="0"/>
                        </a:rPr>
                        <a:t>algia</a:t>
                      </a:r>
                      <a:r>
                        <a:rPr kumimoji="0" lang="en-US" sz="1100" b="1" i="0" u="none" strike="noStrike" cap="none" normalizeH="0" baseline="0" dirty="0" smtClean="0">
                          <a:ln>
                            <a:noFill/>
                          </a:ln>
                          <a:solidFill>
                            <a:srgbClr val="FF0000"/>
                          </a:solidFill>
                          <a:effectLst/>
                          <a:latin typeface="Arial" pitchFamily="34" charset="0"/>
                          <a:cs typeface="Arial" panose="020B0604020202020204" pitchFamily="34" charset="0"/>
                        </a:rPr>
                        <a:t>     </a:t>
                      </a:r>
                      <a:r>
                        <a:rPr kumimoji="0" lang="en-US" sz="1100" b="0" i="0" u="none" strike="noStrike" cap="none" normalizeH="0" baseline="0" dirty="0" smtClean="0">
                          <a:ln>
                            <a:noFill/>
                          </a:ln>
                          <a:solidFill>
                            <a:srgbClr val="FF0000"/>
                          </a:solidFill>
                          <a:effectLst/>
                          <a:latin typeface="Arial" pitchFamily="34" charset="0"/>
                          <a:cs typeface="Arial" panose="020B0604020202020204" pitchFamily="34" charset="0"/>
                        </a:rPr>
                        <a:t>(pain)</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0000"/>
                          </a:solidFill>
                          <a:effectLst/>
                          <a:latin typeface="Arial" pitchFamily="34" charset="0"/>
                          <a:cs typeface="Arial" panose="020B0604020202020204" pitchFamily="34" charset="0"/>
                        </a:rPr>
                        <a:t>-</a:t>
                      </a:r>
                      <a:r>
                        <a:rPr kumimoji="0" lang="en-US" sz="1100" b="1" i="0" u="none" strike="noStrike" cap="none" normalizeH="0" baseline="0" dirty="0" err="1" smtClean="0">
                          <a:ln>
                            <a:noFill/>
                          </a:ln>
                          <a:solidFill>
                            <a:srgbClr val="FF0000"/>
                          </a:solidFill>
                          <a:effectLst/>
                          <a:latin typeface="Arial" pitchFamily="34" charset="0"/>
                          <a:cs typeface="Arial" panose="020B0604020202020204" pitchFamily="34" charset="0"/>
                        </a:rPr>
                        <a:t>centesis</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0000"/>
                          </a:solidFill>
                          <a:effectLst/>
                          <a:latin typeface="Arial" pitchFamily="34" charset="0"/>
                          <a:cs typeface="Arial" panose="020B0604020202020204" pitchFamily="34" charset="0"/>
                        </a:rPr>
                        <a:t>(puncture)</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0000"/>
                          </a:solidFill>
                          <a:effectLst/>
                          <a:latin typeface="Arial" pitchFamily="34" charset="0"/>
                          <a:cs typeface="Arial" panose="020B0604020202020204" pitchFamily="34" charset="0"/>
                        </a:rPr>
                        <a:t>-</a:t>
                      </a:r>
                      <a:r>
                        <a:rPr kumimoji="0" lang="en-US" sz="1100" b="1" i="0" u="none" strike="noStrike" cap="none" normalizeH="0" baseline="0" dirty="0" err="1" smtClean="0">
                          <a:ln>
                            <a:noFill/>
                          </a:ln>
                          <a:solidFill>
                            <a:srgbClr val="FF0000"/>
                          </a:solidFill>
                          <a:effectLst/>
                          <a:latin typeface="Arial" pitchFamily="34" charset="0"/>
                          <a:cs typeface="Arial" panose="020B0604020202020204" pitchFamily="34" charset="0"/>
                        </a:rPr>
                        <a:t>ectomy</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0000"/>
                          </a:solidFill>
                          <a:effectLst/>
                          <a:latin typeface="Arial" pitchFamily="34" charset="0"/>
                          <a:cs typeface="Arial" panose="020B0604020202020204" pitchFamily="34" charset="0"/>
                        </a:rPr>
                        <a:t>(removal)</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0000"/>
                          </a:solidFill>
                          <a:effectLst/>
                          <a:latin typeface="Arial" pitchFamily="34" charset="0"/>
                          <a:cs typeface="Arial" panose="020B0604020202020204" pitchFamily="34" charset="0"/>
                        </a:rPr>
                        <a:t>-</a:t>
                      </a:r>
                      <a:r>
                        <a:rPr kumimoji="0" lang="en-US" sz="1100" b="1" i="0" u="none" strike="noStrike" cap="none" normalizeH="0" baseline="0" dirty="0" err="1" smtClean="0">
                          <a:ln>
                            <a:noFill/>
                          </a:ln>
                          <a:solidFill>
                            <a:srgbClr val="FF0000"/>
                          </a:solidFill>
                          <a:effectLst/>
                          <a:latin typeface="Arial" pitchFamily="34" charset="0"/>
                          <a:cs typeface="Arial" panose="020B0604020202020204" pitchFamily="34" charset="0"/>
                        </a:rPr>
                        <a:t>tomy</a:t>
                      </a:r>
                      <a:r>
                        <a:rPr kumimoji="0" lang="en-US" sz="1100" b="1" i="0" u="none" strike="noStrike" cap="none" normalizeH="0" baseline="0" dirty="0" smtClean="0">
                          <a:ln>
                            <a:noFill/>
                          </a:ln>
                          <a:solidFill>
                            <a:srgbClr val="FF0000"/>
                          </a:solidFill>
                          <a:effectLst/>
                          <a:latin typeface="Arial" pitchFamily="34" charset="0"/>
                          <a:cs typeface="Arial" panose="020B0604020202020204" pitchFamily="34" charset="0"/>
                        </a:rPr>
                        <a:t> </a:t>
                      </a:r>
                      <a:r>
                        <a:rPr kumimoji="0" lang="en-US" sz="1100" b="0" i="0" u="none" strike="noStrike" cap="none" normalizeH="0" baseline="0" dirty="0" smtClean="0">
                          <a:ln>
                            <a:noFill/>
                          </a:ln>
                          <a:solidFill>
                            <a:srgbClr val="FF0000"/>
                          </a:solidFill>
                          <a:effectLst/>
                          <a:latin typeface="Arial" pitchFamily="34" charset="0"/>
                          <a:cs typeface="Arial" panose="020B0604020202020204" pitchFamily="34" charset="0"/>
                        </a:rPr>
                        <a:t>(incision)</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0000"/>
                          </a:solidFill>
                          <a:effectLst/>
                          <a:latin typeface="Arial" pitchFamily="34" charset="0"/>
                          <a:cs typeface="Arial" panose="020B0604020202020204" pitchFamily="34" charset="0"/>
                        </a:rPr>
                        <a:t>-</a:t>
                      </a:r>
                      <a:r>
                        <a:rPr kumimoji="0" lang="en-US" sz="1100" b="1" i="0" u="none" strike="noStrike" cap="none" normalizeH="0" baseline="0" dirty="0" err="1" smtClean="0">
                          <a:ln>
                            <a:noFill/>
                          </a:ln>
                          <a:solidFill>
                            <a:srgbClr val="FF0000"/>
                          </a:solidFill>
                          <a:effectLst/>
                          <a:latin typeface="Arial" pitchFamily="34" charset="0"/>
                          <a:cs typeface="Arial" panose="020B0604020202020204" pitchFamily="34" charset="0"/>
                        </a:rPr>
                        <a:t>itis</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0000"/>
                          </a:solidFill>
                          <a:effectLst/>
                          <a:latin typeface="Arial" pitchFamily="34" charset="0"/>
                          <a:cs typeface="Arial" panose="020B0604020202020204" pitchFamily="34" charset="0"/>
                        </a:rPr>
                        <a:t>(</a:t>
                      </a:r>
                      <a:r>
                        <a:rPr kumimoji="0" lang="en-US" sz="1100" b="0" i="0" u="none" strike="noStrike" cap="none" normalizeH="0" baseline="0" dirty="0" err="1" smtClean="0">
                          <a:ln>
                            <a:noFill/>
                          </a:ln>
                          <a:solidFill>
                            <a:srgbClr val="FF0000"/>
                          </a:solidFill>
                          <a:effectLst/>
                          <a:latin typeface="Arial" pitchFamily="34" charset="0"/>
                          <a:cs typeface="Arial" panose="020B0604020202020204" pitchFamily="34" charset="0"/>
                        </a:rPr>
                        <a:t>inflamation</a:t>
                      </a:r>
                      <a:r>
                        <a:rPr kumimoji="0" lang="en-US" sz="1100" b="0" i="0" u="none" strike="noStrike" cap="none" normalizeH="0" baseline="0" dirty="0" smtClean="0">
                          <a:ln>
                            <a:noFill/>
                          </a:ln>
                          <a:solidFill>
                            <a:srgbClr val="FF0000"/>
                          </a:solidFill>
                          <a:effectLst/>
                          <a:latin typeface="Arial" pitchFamily="34" charset="0"/>
                          <a:cs typeface="Arial" panose="020B0604020202020204" pitchFamily="34" charset="0"/>
                        </a:rPr>
                        <a:t>)</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0000"/>
                          </a:solidFill>
                          <a:effectLst/>
                          <a:latin typeface="Arial" pitchFamily="34" charset="0"/>
                          <a:cs typeface="Arial" panose="020B0604020202020204" pitchFamily="34" charset="0"/>
                        </a:rPr>
                        <a:t>-</a:t>
                      </a:r>
                      <a:r>
                        <a:rPr kumimoji="0" lang="en-US" sz="1100" b="1" i="0" u="none" strike="noStrike" cap="none" normalizeH="0" baseline="0" dirty="0" err="1" smtClean="0">
                          <a:ln>
                            <a:noFill/>
                          </a:ln>
                          <a:solidFill>
                            <a:srgbClr val="FF0000"/>
                          </a:solidFill>
                          <a:effectLst/>
                          <a:latin typeface="Arial" pitchFamily="34" charset="0"/>
                          <a:cs typeface="Arial" panose="020B0604020202020204" pitchFamily="34" charset="0"/>
                        </a:rPr>
                        <a:t>plasty</a:t>
                      </a:r>
                      <a:r>
                        <a:rPr kumimoji="0" lang="en-US" sz="1100" b="1" i="0" u="none" strike="noStrike" cap="none" normalizeH="0" baseline="0" dirty="0" smtClean="0">
                          <a:ln>
                            <a:noFill/>
                          </a:ln>
                          <a:solidFill>
                            <a:srgbClr val="FF0000"/>
                          </a:solidFill>
                          <a:effectLst/>
                          <a:latin typeface="Arial" pitchFamily="34" charset="0"/>
                          <a:cs typeface="Arial" panose="020B0604020202020204" pitchFamily="34" charset="0"/>
                        </a:rPr>
                        <a:t> </a:t>
                      </a:r>
                      <a:r>
                        <a:rPr kumimoji="0" lang="en-US" sz="1100" b="0" i="0" u="none" strike="noStrike" cap="none" normalizeH="0" baseline="0" dirty="0" smtClean="0">
                          <a:ln>
                            <a:noFill/>
                          </a:ln>
                          <a:solidFill>
                            <a:srgbClr val="FF0000"/>
                          </a:solidFill>
                          <a:effectLst/>
                          <a:latin typeface="Arial" pitchFamily="34" charset="0"/>
                          <a:cs typeface="Arial" panose="020B0604020202020204" pitchFamily="34" charset="0"/>
                        </a:rPr>
                        <a:t>(surgical repair)</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0000"/>
                          </a:solidFill>
                          <a:effectLst/>
                          <a:latin typeface="Arial" pitchFamily="34" charset="0"/>
                          <a:cs typeface="Arial" panose="020B0604020202020204" pitchFamily="34" charset="0"/>
                        </a:rPr>
                        <a:t>-</a:t>
                      </a:r>
                      <a:r>
                        <a:rPr kumimoji="0" lang="en-US" sz="1100" b="1" i="0" u="none" strike="noStrike" cap="none" normalizeH="0" baseline="0" dirty="0" err="1" smtClean="0">
                          <a:ln>
                            <a:noFill/>
                          </a:ln>
                          <a:solidFill>
                            <a:srgbClr val="FF0000"/>
                          </a:solidFill>
                          <a:effectLst/>
                          <a:latin typeface="Arial" pitchFamily="34" charset="0"/>
                          <a:cs typeface="Arial" panose="020B0604020202020204" pitchFamily="34" charset="0"/>
                        </a:rPr>
                        <a:t>megaly</a:t>
                      </a:r>
                      <a:r>
                        <a:rPr kumimoji="0" lang="en-US" sz="1100" b="1" i="0" u="none" strike="noStrike" cap="none" normalizeH="0" baseline="0" dirty="0" smtClean="0">
                          <a:ln>
                            <a:noFill/>
                          </a:ln>
                          <a:solidFill>
                            <a:srgbClr val="FF0000"/>
                          </a:solidFill>
                          <a:effectLst/>
                          <a:latin typeface="Arial" pitchFamily="34" charset="0"/>
                          <a:cs typeface="Arial" panose="020B0604020202020204" pitchFamily="34" charset="0"/>
                        </a:rPr>
                        <a:t> </a:t>
                      </a:r>
                      <a:r>
                        <a:rPr kumimoji="0" lang="en-US" sz="1100" b="0" i="0" u="none" strike="noStrike" cap="none" normalizeH="0" baseline="0" dirty="0" smtClean="0">
                          <a:ln>
                            <a:noFill/>
                          </a:ln>
                          <a:solidFill>
                            <a:srgbClr val="FF0000"/>
                          </a:solidFill>
                          <a:effectLst/>
                          <a:latin typeface="Arial" pitchFamily="34" charset="0"/>
                          <a:cs typeface="Arial" panose="020B0604020202020204" pitchFamily="34" charset="0"/>
                        </a:rPr>
                        <a:t>(enlargement)</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0000"/>
                          </a:solidFill>
                          <a:effectLst/>
                          <a:latin typeface="Arial" pitchFamily="34" charset="0"/>
                          <a:cs typeface="Arial" panose="020B0604020202020204" pitchFamily="34" charset="0"/>
                        </a:rPr>
                        <a:t>-sclerosis</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0000"/>
                          </a:solidFill>
                          <a:effectLst/>
                          <a:latin typeface="Arial" pitchFamily="34" charset="0"/>
                          <a:cs typeface="Arial" panose="020B0604020202020204" pitchFamily="34" charset="0"/>
                        </a:rPr>
                        <a:t>(hardening)</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397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rgbClr val="002060"/>
                          </a:solidFill>
                          <a:effectLst/>
                          <a:latin typeface="Arial" pitchFamily="34" charset="0"/>
                          <a:cs typeface="Arial" panose="020B0604020202020204" pitchFamily="34" charset="0"/>
                        </a:rPr>
                        <a:t>Angio</a:t>
                      </a:r>
                      <a:r>
                        <a:rPr kumimoji="0" lang="en-US" sz="1100" b="1" i="0" u="none" strike="noStrike" cap="none" normalizeH="0" baseline="0" dirty="0" smtClean="0">
                          <a:ln>
                            <a:noFill/>
                          </a:ln>
                          <a:solidFill>
                            <a:srgbClr val="002060"/>
                          </a:solidFill>
                          <a:effectLst/>
                          <a:latin typeface="Arial" pitchFamily="34" charset="0"/>
                          <a:cs typeface="Arial" panose="020B0604020202020204" pitchFamily="34" charset="0"/>
                        </a:rPr>
                        <a:t>-</a:t>
                      </a:r>
                      <a:endParaRPr kumimoji="0" lang="en-US" sz="1100" b="0" i="0" u="none" strike="noStrike" cap="none" normalizeH="0" baseline="0" dirty="0" smtClean="0">
                        <a:ln>
                          <a:noFill/>
                        </a:ln>
                        <a:solidFill>
                          <a:srgbClr val="002060"/>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2060"/>
                          </a:solidFill>
                          <a:effectLst/>
                          <a:latin typeface="Arial" pitchFamily="34" charset="0"/>
                          <a:cs typeface="Arial" panose="020B0604020202020204" pitchFamily="34" charset="0"/>
                        </a:rPr>
                        <a:t>(vessel)</a:t>
                      </a: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anose="020B0604020202020204" pitchFamily="34" charset="0"/>
                        </a:rPr>
                        <a:t>--</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latin typeface="Arial" pitchFamily="34" charset="0"/>
                          <a:cs typeface="Arial" panose="020B0604020202020204" pitchFamily="34" charset="0"/>
                        </a:rPr>
                        <a:t>angiocen-tesis</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latin typeface="Arial" pitchFamily="34" charset="0"/>
                          <a:cs typeface="Arial" panose="020B0604020202020204" pitchFamily="34" charset="0"/>
                        </a:rPr>
                        <a:t>angiotomy</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latin typeface="Arial" pitchFamily="34" charset="0"/>
                          <a:cs typeface="Arial" panose="020B0604020202020204" pitchFamily="34" charset="0"/>
                        </a:rPr>
                        <a:t>angitis</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anose="020B0604020202020204" pitchFamily="34" charset="0"/>
                        </a:rPr>
                        <a:t>angioplasty</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latin typeface="Arial" pitchFamily="34" charset="0"/>
                          <a:cs typeface="Arial" panose="020B0604020202020204" pitchFamily="34" charset="0"/>
                        </a:rPr>
                        <a:t>angiomegaly</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latin typeface="Arial" pitchFamily="34" charset="0"/>
                          <a:cs typeface="Arial" panose="020B0604020202020204" pitchFamily="34" charset="0"/>
                        </a:rPr>
                        <a:t>angiosclerosis</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587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rgbClr val="002060"/>
                          </a:solidFill>
                          <a:effectLst/>
                          <a:latin typeface="Arial" pitchFamily="34" charset="0"/>
                          <a:cs typeface="Arial" panose="020B0604020202020204" pitchFamily="34" charset="0"/>
                        </a:rPr>
                        <a:t>Craino</a:t>
                      </a:r>
                      <a:r>
                        <a:rPr kumimoji="0" lang="en-US" sz="1100" b="1" i="0" u="none" strike="noStrike" cap="none" normalizeH="0" baseline="0" dirty="0" smtClean="0">
                          <a:ln>
                            <a:noFill/>
                          </a:ln>
                          <a:solidFill>
                            <a:srgbClr val="002060"/>
                          </a:solidFill>
                          <a:effectLst/>
                          <a:latin typeface="Arial" pitchFamily="34" charset="0"/>
                          <a:cs typeface="Arial" panose="020B0604020202020204" pitchFamily="34" charset="0"/>
                        </a:rPr>
                        <a:t>-</a:t>
                      </a:r>
                      <a:endParaRPr kumimoji="0" lang="en-US" sz="1100" b="0" i="0" u="none" strike="noStrike" cap="none" normalizeH="0" baseline="0" dirty="0" smtClean="0">
                        <a:ln>
                          <a:noFill/>
                        </a:ln>
                        <a:solidFill>
                          <a:srgbClr val="002060"/>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2060"/>
                          </a:solidFill>
                          <a:effectLst/>
                          <a:latin typeface="Arial" pitchFamily="34" charset="0"/>
                          <a:cs typeface="Arial" panose="020B0604020202020204" pitchFamily="34" charset="0"/>
                        </a:rPr>
                        <a:t>(skull)</a:t>
                      </a: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anose="020B0604020202020204" pitchFamily="34" charset="0"/>
                        </a:rPr>
                        <a:t>--</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latin typeface="Arial" pitchFamily="34" charset="0"/>
                          <a:cs typeface="Arial" panose="020B0604020202020204" pitchFamily="34" charset="0"/>
                        </a:rPr>
                        <a:t>craniocen-tesis</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anose="020B0604020202020204" pitchFamily="34" charset="0"/>
                        </a:rPr>
                        <a:t>(</a:t>
                      </a:r>
                      <a:r>
                        <a:rPr kumimoji="0" lang="en-US" sz="1100" b="1" i="0" u="none" strike="noStrike" cap="none" normalizeH="0" baseline="0" dirty="0" err="1" smtClean="0">
                          <a:ln>
                            <a:noFill/>
                          </a:ln>
                          <a:solidFill>
                            <a:schemeClr val="tx1"/>
                          </a:solidFill>
                          <a:effectLst/>
                          <a:latin typeface="Arial" pitchFamily="34" charset="0"/>
                          <a:cs typeface="Arial" panose="020B0604020202020204" pitchFamily="34" charset="0"/>
                        </a:rPr>
                        <a:t>hemispher</a:t>
                      </a:r>
                      <a:r>
                        <a:rPr kumimoji="0" lang="en-US" sz="1100" b="1" i="0" u="none" strike="noStrike" cap="none" normalizeH="0" baseline="0" dirty="0" smtClean="0">
                          <a:ln>
                            <a:noFill/>
                          </a:ln>
                          <a:solidFill>
                            <a:schemeClr val="tx1"/>
                          </a:solidFill>
                          <a:effectLst/>
                          <a:latin typeface="Arial" pitchFamily="34" charset="0"/>
                          <a:cs typeface="Arial" panose="020B0604020202020204" pitchFamily="34" charset="0"/>
                        </a:rPr>
                        <a:t>-</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latin typeface="Arial" pitchFamily="34" charset="0"/>
                          <a:cs typeface="Arial" panose="020B0604020202020204" pitchFamily="34" charset="0"/>
                        </a:rPr>
                        <a:t>rectomy</a:t>
                      </a:r>
                      <a:r>
                        <a:rPr kumimoji="0" lang="en-US" sz="1100" b="1" i="0" u="none" strike="noStrike" cap="none" normalizeH="0" baseline="0" dirty="0" smtClean="0">
                          <a:ln>
                            <a:noFill/>
                          </a:ln>
                          <a:solidFill>
                            <a:schemeClr val="tx1"/>
                          </a:solidFill>
                          <a:effectLst/>
                          <a:latin typeface="Arial" pitchFamily="34" charset="0"/>
                          <a:cs typeface="Arial" panose="020B0604020202020204" pitchFamily="34" charset="0"/>
                        </a:rPr>
                        <a:t>)</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anose="020B0604020202020204" pitchFamily="34" charset="0"/>
                        </a:rPr>
                        <a:t>craniotomy</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anose="020B0604020202020204" pitchFamily="34" charset="0"/>
                        </a:rPr>
                        <a:t>--</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latin typeface="Arial" pitchFamily="34" charset="0"/>
                          <a:cs typeface="Arial" panose="020B0604020202020204" pitchFamily="34" charset="0"/>
                        </a:rPr>
                        <a:t>cranioplasty</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anose="020B0604020202020204" pitchFamily="34" charset="0"/>
                        </a:rPr>
                        <a:t>--</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latin typeface="Arial" pitchFamily="34" charset="0"/>
                          <a:cs typeface="Arial" panose="020B0604020202020204" pitchFamily="34" charset="0"/>
                        </a:rPr>
                        <a:t>craniosclerosis</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825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2060"/>
                          </a:solidFill>
                          <a:effectLst/>
                          <a:latin typeface="Arial" pitchFamily="34" charset="0"/>
                          <a:cs typeface="Arial" panose="020B0604020202020204" pitchFamily="34" charset="0"/>
                        </a:rPr>
                        <a:t>Cardio-</a:t>
                      </a:r>
                      <a:endParaRPr kumimoji="0" lang="en-US" sz="1100" b="0" i="0" u="none" strike="noStrike" cap="none" normalizeH="0" baseline="0" dirty="0" smtClean="0">
                        <a:ln>
                          <a:noFill/>
                        </a:ln>
                        <a:solidFill>
                          <a:srgbClr val="002060"/>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2060"/>
                          </a:solidFill>
                          <a:effectLst/>
                          <a:latin typeface="Arial" pitchFamily="34" charset="0"/>
                          <a:cs typeface="Arial" panose="020B0604020202020204" pitchFamily="34" charset="0"/>
                        </a:rPr>
                        <a:t>(heart)</a:t>
                      </a: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latin typeface="Arial" pitchFamily="34" charset="0"/>
                          <a:cs typeface="Arial" panose="020B0604020202020204" pitchFamily="34" charset="0"/>
                        </a:rPr>
                        <a:t>cardialgia</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latin typeface="Arial" pitchFamily="34" charset="0"/>
                          <a:cs typeface="Arial" panose="020B0604020202020204" pitchFamily="34" charset="0"/>
                        </a:rPr>
                        <a:t>cardiocen-tesis</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anose="020B0604020202020204" pitchFamily="34" charset="0"/>
                        </a:rPr>
                        <a:t>--</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latin typeface="Arial" pitchFamily="34" charset="0"/>
                          <a:cs typeface="Arial" panose="020B0604020202020204" pitchFamily="34" charset="0"/>
                        </a:rPr>
                        <a:t>cardiotomy</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latin typeface="Arial" pitchFamily="34" charset="0"/>
                          <a:cs typeface="Arial" panose="020B0604020202020204" pitchFamily="34" charset="0"/>
                        </a:rPr>
                        <a:t>carditis</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latin typeface="Arial" pitchFamily="34" charset="0"/>
                          <a:cs typeface="Arial" panose="020B0604020202020204" pitchFamily="34" charset="0"/>
                        </a:rPr>
                        <a:t>cardioplasty</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latin typeface="Arial" pitchFamily="34" charset="0"/>
                          <a:cs typeface="Arial" panose="020B0604020202020204" pitchFamily="34" charset="0"/>
                        </a:rPr>
                        <a:t>megalocardia</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latin typeface="Arial" pitchFamily="34" charset="0"/>
                          <a:cs typeface="Arial" panose="020B0604020202020204" pitchFamily="34" charset="0"/>
                        </a:rPr>
                        <a:t>cardiosclerosis</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587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2060"/>
                          </a:solidFill>
                          <a:effectLst/>
                          <a:latin typeface="Arial" pitchFamily="34" charset="0"/>
                          <a:cs typeface="Arial" panose="020B0604020202020204" pitchFamily="34" charset="0"/>
                        </a:rPr>
                        <a:t>Derma-</a:t>
                      </a:r>
                      <a:endParaRPr kumimoji="0" lang="en-US" sz="1100" b="0" i="0" u="none" strike="noStrike" cap="none" normalizeH="0" baseline="0" dirty="0" smtClean="0">
                        <a:ln>
                          <a:noFill/>
                        </a:ln>
                        <a:solidFill>
                          <a:srgbClr val="002060"/>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2060"/>
                          </a:solidFill>
                          <a:effectLst/>
                          <a:latin typeface="Arial" pitchFamily="34" charset="0"/>
                          <a:cs typeface="Arial" panose="020B0604020202020204" pitchFamily="34" charset="0"/>
                        </a:rPr>
                        <a:t>(skin)</a:t>
                      </a: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anose="020B0604020202020204" pitchFamily="34" charset="0"/>
                        </a:rPr>
                        <a:t>--</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latin typeface="Arial" pitchFamily="34" charset="0"/>
                          <a:cs typeface="Arial" panose="020B0604020202020204" pitchFamily="34" charset="0"/>
                        </a:rPr>
                        <a:t>dermacen</a:t>
                      </a:r>
                      <a:r>
                        <a:rPr kumimoji="0" lang="en-US" sz="1100" b="1" i="0" u="none" strike="noStrike" cap="none" normalizeH="0" baseline="0" dirty="0" smtClean="0">
                          <a:ln>
                            <a:noFill/>
                          </a:ln>
                          <a:solidFill>
                            <a:schemeClr val="tx1"/>
                          </a:solidFill>
                          <a:effectLst/>
                          <a:latin typeface="Arial" pitchFamily="34" charset="0"/>
                          <a:cs typeface="Arial" panose="020B0604020202020204" pitchFamily="34" charset="0"/>
                        </a:rPr>
                        <a:t>- </a:t>
                      </a:r>
                      <a:r>
                        <a:rPr kumimoji="0" lang="en-US" sz="1100" b="1" i="0" u="none" strike="noStrike" cap="none" normalizeH="0" baseline="0" dirty="0" err="1" smtClean="0">
                          <a:ln>
                            <a:noFill/>
                          </a:ln>
                          <a:solidFill>
                            <a:schemeClr val="tx1"/>
                          </a:solidFill>
                          <a:effectLst/>
                          <a:latin typeface="Arial" pitchFamily="34" charset="0"/>
                          <a:cs typeface="Arial" panose="020B0604020202020204" pitchFamily="34" charset="0"/>
                        </a:rPr>
                        <a:t>tesis</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anose="020B0604020202020204" pitchFamily="34" charset="0"/>
                        </a:rPr>
                        <a:t>--</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anose="020B0604020202020204" pitchFamily="34" charset="0"/>
                        </a:rPr>
                        <a:t>(incision)</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anose="020B0604020202020204" pitchFamily="34" charset="0"/>
                        </a:rPr>
                        <a:t>dermatitis</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latin typeface="Arial" pitchFamily="34" charset="0"/>
                          <a:cs typeface="Arial" panose="020B0604020202020204" pitchFamily="34" charset="0"/>
                        </a:rPr>
                        <a:t>dermaplasty</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anose="020B0604020202020204" pitchFamily="34" charset="0"/>
                        </a:rPr>
                        <a:t>--</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latin typeface="Arial" pitchFamily="34" charset="0"/>
                          <a:cs typeface="Arial" panose="020B0604020202020204" pitchFamily="34" charset="0"/>
                        </a:rPr>
                        <a:t>sclerderma</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7587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2060"/>
                          </a:solidFill>
                          <a:effectLst/>
                          <a:latin typeface="Arial" pitchFamily="34" charset="0"/>
                          <a:cs typeface="Arial" panose="020B0604020202020204" pitchFamily="34" charset="0"/>
                        </a:rPr>
                        <a:t>Gastro-</a:t>
                      </a:r>
                      <a:endParaRPr kumimoji="0" lang="en-US" sz="1100" b="0" i="0" u="none" strike="noStrike" cap="none" normalizeH="0" baseline="0" dirty="0" smtClean="0">
                        <a:ln>
                          <a:noFill/>
                        </a:ln>
                        <a:solidFill>
                          <a:srgbClr val="002060"/>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2060"/>
                          </a:solidFill>
                          <a:effectLst/>
                          <a:latin typeface="Arial" pitchFamily="34" charset="0"/>
                          <a:cs typeface="Arial" panose="020B0604020202020204" pitchFamily="34" charset="0"/>
                        </a:rPr>
                        <a:t>(stomach)</a:t>
                      </a: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latin typeface="Arial" pitchFamily="34" charset="0"/>
                          <a:cs typeface="Arial" panose="020B0604020202020204" pitchFamily="34" charset="0"/>
                        </a:rPr>
                        <a:t>gastria</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latin typeface="Arial" pitchFamily="34" charset="0"/>
                          <a:cs typeface="Arial" panose="020B0604020202020204" pitchFamily="34" charset="0"/>
                        </a:rPr>
                        <a:t>gastrocen-tesis</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latin typeface="Arial" pitchFamily="34" charset="0"/>
                          <a:cs typeface="Arial" panose="020B0604020202020204" pitchFamily="34" charset="0"/>
                        </a:rPr>
                        <a:t>gastrectomy</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anose="020B0604020202020204" pitchFamily="34" charset="0"/>
                        </a:rPr>
                        <a:t>--</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anose="020B0604020202020204" pitchFamily="34" charset="0"/>
                        </a:rPr>
                        <a:t>gastritis</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latin typeface="Arial" pitchFamily="34" charset="0"/>
                          <a:cs typeface="Arial" panose="020B0604020202020204" pitchFamily="34" charset="0"/>
                        </a:rPr>
                        <a:t>gastroplasty</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latin typeface="Arial" pitchFamily="34" charset="0"/>
                          <a:cs typeface="Arial" panose="020B0604020202020204" pitchFamily="34" charset="0"/>
                        </a:rPr>
                        <a:t>gastromegaly</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anose="020B0604020202020204" pitchFamily="34" charset="0"/>
                        </a:rPr>
                        <a:t>--</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6841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rgbClr val="002060"/>
                          </a:solidFill>
                          <a:effectLst/>
                          <a:latin typeface="Arial" pitchFamily="34" charset="0"/>
                          <a:cs typeface="Arial" panose="020B0604020202020204" pitchFamily="34" charset="0"/>
                        </a:rPr>
                        <a:t>Neuro</a:t>
                      </a:r>
                      <a:r>
                        <a:rPr kumimoji="0" lang="en-US" sz="1100" b="1" i="0" u="none" strike="noStrike" cap="none" normalizeH="0" baseline="0" dirty="0" smtClean="0">
                          <a:ln>
                            <a:noFill/>
                          </a:ln>
                          <a:solidFill>
                            <a:srgbClr val="002060"/>
                          </a:solidFill>
                          <a:effectLst/>
                          <a:latin typeface="Arial" pitchFamily="34" charset="0"/>
                          <a:cs typeface="Arial" panose="020B0604020202020204" pitchFamily="34" charset="0"/>
                        </a:rPr>
                        <a:t>-</a:t>
                      </a:r>
                      <a:endParaRPr kumimoji="0" lang="en-US" sz="1100" b="0" i="0" u="none" strike="noStrike" cap="none" normalizeH="0" baseline="0" dirty="0" smtClean="0">
                        <a:ln>
                          <a:noFill/>
                        </a:ln>
                        <a:solidFill>
                          <a:srgbClr val="002060"/>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2060"/>
                          </a:solidFill>
                          <a:effectLst/>
                          <a:latin typeface="Arial" pitchFamily="34" charset="0"/>
                          <a:cs typeface="Arial" panose="020B0604020202020204" pitchFamily="34" charset="0"/>
                        </a:rPr>
                        <a:t>(nerve)</a:t>
                      </a: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anose="020B0604020202020204" pitchFamily="34" charset="0"/>
                        </a:rPr>
                        <a:t>neuralgia</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anose="020B0604020202020204" pitchFamily="34" charset="0"/>
                        </a:rPr>
                        <a:t>--</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anose="020B0604020202020204" pitchFamily="34" charset="0"/>
                        </a:rPr>
                        <a:t>--</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anose="020B0604020202020204" pitchFamily="34" charset="0"/>
                        </a:rPr>
                        <a:t>--</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anose="020B0604020202020204" pitchFamily="34" charset="0"/>
                        </a:rPr>
                        <a:t>neuritis</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anose="020B0604020202020204" pitchFamily="34" charset="0"/>
                        </a:rPr>
                        <a:t>--</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anose="020B0604020202020204" pitchFamily="34" charset="0"/>
                        </a:rPr>
                        <a:t>--</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anose="020B0604020202020204" pitchFamily="34" charset="0"/>
                        </a:rPr>
                        <a:t>multiple</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anose="020B0604020202020204" pitchFamily="34" charset="0"/>
                        </a:rPr>
                        <a:t>sclerosis</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6397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rgbClr val="002060"/>
                          </a:solidFill>
                          <a:effectLst/>
                          <a:latin typeface="Arial" pitchFamily="34" charset="0"/>
                          <a:cs typeface="Arial" panose="020B0604020202020204" pitchFamily="34" charset="0"/>
                        </a:rPr>
                        <a:t>Osteo</a:t>
                      </a:r>
                      <a:r>
                        <a:rPr kumimoji="0" lang="en-US" sz="1100" b="1" i="0" u="none" strike="noStrike" cap="none" normalizeH="0" baseline="0" dirty="0" smtClean="0">
                          <a:ln>
                            <a:noFill/>
                          </a:ln>
                          <a:solidFill>
                            <a:srgbClr val="002060"/>
                          </a:solidFill>
                          <a:effectLst/>
                          <a:latin typeface="Arial" pitchFamily="34" charset="0"/>
                          <a:cs typeface="Arial" panose="020B0604020202020204" pitchFamily="34" charset="0"/>
                        </a:rPr>
                        <a:t>-</a:t>
                      </a:r>
                      <a:endParaRPr kumimoji="0" lang="en-US" sz="1100" b="0" i="0" u="none" strike="noStrike" cap="none" normalizeH="0" baseline="0" dirty="0" smtClean="0">
                        <a:ln>
                          <a:noFill/>
                        </a:ln>
                        <a:solidFill>
                          <a:srgbClr val="002060"/>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2060"/>
                          </a:solidFill>
                          <a:effectLst/>
                          <a:latin typeface="Arial" pitchFamily="34" charset="0"/>
                          <a:cs typeface="Arial" panose="020B0604020202020204" pitchFamily="34" charset="0"/>
                        </a:rPr>
                        <a:t>(bone)</a:t>
                      </a: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latin typeface="Arial" pitchFamily="34" charset="0"/>
                          <a:cs typeface="Arial" panose="020B0604020202020204" pitchFamily="34" charset="0"/>
                        </a:rPr>
                        <a:t>ostealgia</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latin typeface="Arial" pitchFamily="34" charset="0"/>
                          <a:cs typeface="Arial" panose="020B0604020202020204" pitchFamily="34" charset="0"/>
                        </a:rPr>
                        <a:t>osteocen-tesis</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anose="020B0604020202020204" pitchFamily="34" charset="0"/>
                        </a:rPr>
                        <a:t>--</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anose="020B0604020202020204" pitchFamily="34" charset="0"/>
                        </a:rPr>
                        <a:t>osteotomy</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anose="020B0604020202020204" pitchFamily="34" charset="0"/>
                        </a:rPr>
                        <a:t>osteoarthritis</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latin typeface="Arial" pitchFamily="34" charset="0"/>
                          <a:cs typeface="Arial" panose="020B0604020202020204" pitchFamily="34" charset="0"/>
                        </a:rPr>
                        <a:t>ostoplasty</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latin typeface="Arial" pitchFamily="34" charset="0"/>
                          <a:cs typeface="Arial" panose="020B0604020202020204" pitchFamily="34" charset="0"/>
                        </a:rPr>
                        <a:t>osteomegaly</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latin typeface="Arial" pitchFamily="34" charset="0"/>
                          <a:cs typeface="Arial" panose="020B0604020202020204" pitchFamily="34" charset="0"/>
                        </a:rPr>
                        <a:t>osteosclerosis</a:t>
                      </a:r>
                      <a:endParaRPr kumimoji="0" lang="en-US" sz="11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46250" marR="462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1502302" name="Rectangle 1"/>
          <p:cNvSpPr>
            <a:spLocks noChangeArrowheads="1"/>
          </p:cNvSpPr>
          <p:nvPr/>
        </p:nvSpPr>
        <p:spPr bwMode="auto">
          <a:xfrm>
            <a:off x="457200" y="86380"/>
            <a:ext cx="84582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57200" algn="ctr" eaLnBrk="0" hangingPunct="0"/>
            <a:r>
              <a:rPr lang="en-US" sz="2000" b="1" u="sng" dirty="0">
                <a:solidFill>
                  <a:srgbClr val="0000FF"/>
                </a:solidFill>
                <a:latin typeface="Arial" pitchFamily="34" charset="0"/>
                <a:cs typeface="Arial" panose="020B0604020202020204" pitchFamily="34" charset="0"/>
              </a:rPr>
              <a:t>Patterns: Understanding/Remembering Medical Terms</a:t>
            </a:r>
            <a:endParaRPr lang="en-US" sz="900" dirty="0">
              <a:latin typeface="Arial" pitchFamily="34" charset="0"/>
            </a:endParaRPr>
          </a:p>
          <a:p>
            <a:pPr indent="457200" algn="ctr" eaLnBrk="0" hangingPunct="0"/>
            <a:r>
              <a:rPr lang="en-US" sz="1200" b="1" u="sng" dirty="0" smtClean="0">
                <a:solidFill>
                  <a:srgbClr val="0000FF"/>
                </a:solidFill>
                <a:latin typeface="Arial" pitchFamily="34" charset="0"/>
                <a:cs typeface="Arial" panose="020B0604020202020204" pitchFamily="34" charset="0"/>
              </a:rPr>
              <a:t>All </a:t>
            </a:r>
            <a:r>
              <a:rPr lang="en-US" sz="1200" b="1" u="sng" dirty="0">
                <a:solidFill>
                  <a:srgbClr val="0000FF"/>
                </a:solidFill>
                <a:latin typeface="Arial" pitchFamily="34" charset="0"/>
                <a:cs typeface="Arial" panose="020B0604020202020204" pitchFamily="34" charset="0"/>
              </a:rPr>
              <a:t>medical terms must </a:t>
            </a:r>
            <a:r>
              <a:rPr lang="en-US" sz="1200" b="1" i="1" u="sng" dirty="0">
                <a:solidFill>
                  <a:srgbClr val="0000FF"/>
                </a:solidFill>
                <a:latin typeface="Arial" pitchFamily="34" charset="0"/>
                <a:cs typeface="Arial" panose="020B0604020202020204" pitchFamily="34" charset="0"/>
              </a:rPr>
              <a:t>make sense.</a:t>
            </a:r>
            <a:r>
              <a:rPr lang="en-US" sz="1200" b="1" u="sng" dirty="0">
                <a:solidFill>
                  <a:srgbClr val="0000FF"/>
                </a:solidFill>
                <a:latin typeface="Arial" pitchFamily="34" charset="0"/>
                <a:cs typeface="Arial" panose="020B0604020202020204" pitchFamily="34" charset="0"/>
              </a:rPr>
              <a:t> </a:t>
            </a:r>
            <a:endParaRPr lang="en-US" sz="1200" b="1" u="sng" dirty="0" smtClean="0">
              <a:solidFill>
                <a:srgbClr val="0000FF"/>
              </a:solidFill>
              <a:latin typeface="Arial" pitchFamily="34" charset="0"/>
              <a:cs typeface="Arial" panose="020B0604020202020204" pitchFamily="34" charset="0"/>
            </a:endParaRPr>
          </a:p>
          <a:p>
            <a:pPr indent="457200" algn="ctr" eaLnBrk="0" hangingPunct="0"/>
            <a:r>
              <a:rPr lang="en-US" sz="1200" b="1" u="sng" dirty="0" smtClean="0">
                <a:solidFill>
                  <a:srgbClr val="0000FF"/>
                </a:solidFill>
                <a:latin typeface="Arial" pitchFamily="34" charset="0"/>
                <a:cs typeface="Arial" panose="020B0604020202020204" pitchFamily="34" charset="0"/>
              </a:rPr>
              <a:t>Sciencemaster.com</a:t>
            </a:r>
            <a:endParaRPr lang="en-US" sz="900" dirty="0">
              <a:latin typeface="Arial" pitchFamily="34" charset="0"/>
            </a:endParaRPr>
          </a:p>
          <a:p>
            <a:pPr indent="457200" eaLnBrk="0" hangingPunct="0"/>
            <a:endParaRPr lang="en-US" dirty="0">
              <a:latin typeface="Arial" pitchFamily="34" charset="0"/>
            </a:endParaRPr>
          </a:p>
        </p:txBody>
      </p:sp>
      <p:pic>
        <p:nvPicPr>
          <p:cNvPr id="1502303" name="Picture 224" descr="brain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508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78652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Title 1"/>
          <p:cNvSpPr>
            <a:spLocks noGrp="1"/>
          </p:cNvSpPr>
          <p:nvPr>
            <p:ph type="title"/>
          </p:nvPr>
        </p:nvSpPr>
        <p:spPr/>
        <p:txBody>
          <a:bodyPr/>
          <a:lstStyle/>
          <a:p>
            <a:endParaRPr lang="en-US" smtClean="0"/>
          </a:p>
        </p:txBody>
      </p:sp>
      <p:sp>
        <p:nvSpPr>
          <p:cNvPr id="352259" name="Content Placeholder 2"/>
          <p:cNvSpPr>
            <a:spLocks noGrp="1"/>
          </p:cNvSpPr>
          <p:nvPr>
            <p:ph idx="1"/>
          </p:nvPr>
        </p:nvSpPr>
        <p:spPr/>
        <p:txBody>
          <a:bodyPr/>
          <a:lstStyle/>
          <a:p>
            <a:endParaRPr lang="en-US"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pic>
        <p:nvPicPr>
          <p:cNvPr id="352261" name="Picture 3" descr="4970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762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1670843" y="574675"/>
            <a:ext cx="5802313" cy="1754188"/>
          </a:xfrm>
          <a:prstGeom prst="rect">
            <a:avLst/>
          </a:prstGeom>
          <a:noFill/>
          <a:ln w="9525">
            <a:noFill/>
            <a:miter lim="800000"/>
            <a:headEnd/>
            <a:tailEnd/>
          </a:ln>
        </p:spPr>
        <p:txBody>
          <a:bodyPr wrap="none">
            <a:spAutoFit/>
          </a:bodyPr>
          <a:lstStyle/>
          <a:p>
            <a:pPr algn="ctr">
              <a:defRPr/>
            </a:pPr>
            <a:r>
              <a:rPr lang="en-US" sz="5400" b="1" dirty="0">
                <a:solidFill>
                  <a:schemeClr val="bg1"/>
                </a:solidFill>
                <a:latin typeface="Arial" pitchFamily="34" charset="0"/>
              </a:rPr>
              <a:t>The Evolution of </a:t>
            </a:r>
          </a:p>
          <a:p>
            <a:pPr algn="ctr">
              <a:defRPr/>
            </a:pPr>
            <a:r>
              <a:rPr lang="en-US" sz="5400" b="1" dirty="0">
                <a:solidFill>
                  <a:schemeClr val="bg1"/>
                </a:solidFill>
                <a:latin typeface="Arial" pitchFamily="34" charset="0"/>
              </a:rPr>
              <a:t>Human Reading</a:t>
            </a:r>
          </a:p>
        </p:txBody>
      </p:sp>
      <p:sp>
        <p:nvSpPr>
          <p:cNvPr id="2" name="Rectangle 1"/>
          <p:cNvSpPr/>
          <p:nvPr/>
        </p:nvSpPr>
        <p:spPr>
          <a:xfrm>
            <a:off x="1247007" y="2919680"/>
            <a:ext cx="6241389" cy="584775"/>
          </a:xfrm>
          <a:prstGeom prst="rect">
            <a:avLst/>
          </a:prstGeom>
        </p:spPr>
        <p:txBody>
          <a:bodyPr wrap="none">
            <a:spAutoFit/>
          </a:bodyPr>
          <a:lstStyle/>
          <a:p>
            <a:pPr marL="457200" indent="-457200">
              <a:buFont typeface="Arial" panose="020B0604020202020204" pitchFamily="34" charset="0"/>
              <a:buChar char="•"/>
            </a:pPr>
            <a:r>
              <a:rPr lang="en-US" sz="3200" b="1" dirty="0" smtClean="0">
                <a:solidFill>
                  <a:schemeClr val="bg1"/>
                </a:solidFill>
                <a:latin typeface="Arial" pitchFamily="34" charset="0"/>
              </a:rPr>
              <a:t>We were never born to </a:t>
            </a:r>
            <a:r>
              <a:rPr lang="en-US" sz="3200" b="1" dirty="0" smtClean="0">
                <a:solidFill>
                  <a:srgbClr val="FFFF00"/>
                </a:solidFill>
                <a:latin typeface="Arial" pitchFamily="34" charset="0"/>
              </a:rPr>
              <a:t>read.</a:t>
            </a:r>
            <a:r>
              <a:rPr lang="en-US" sz="3200" b="1" dirty="0" smtClean="0">
                <a:solidFill>
                  <a:schemeClr val="bg1">
                    <a:lumMod val="85000"/>
                  </a:schemeClr>
                </a:solidFill>
                <a:latin typeface="Arial" pitchFamily="34" charset="0"/>
              </a:rPr>
              <a:t> </a:t>
            </a:r>
            <a:endParaRPr lang="en-US" sz="3200" dirty="0"/>
          </a:p>
        </p:txBody>
      </p:sp>
      <p:sp>
        <p:nvSpPr>
          <p:cNvPr id="3" name="Rectangle 2"/>
          <p:cNvSpPr/>
          <p:nvPr/>
        </p:nvSpPr>
        <p:spPr>
          <a:xfrm>
            <a:off x="1148113" y="3886199"/>
            <a:ext cx="7614887" cy="1446550"/>
          </a:xfrm>
          <a:prstGeom prst="rect">
            <a:avLst/>
          </a:prstGeom>
        </p:spPr>
        <p:txBody>
          <a:bodyPr wrap="square">
            <a:spAutoFit/>
          </a:bodyPr>
          <a:lstStyle/>
          <a:p>
            <a:pPr marL="457200" indent="-457200">
              <a:buFont typeface="Arial" panose="020B0604020202020204" pitchFamily="34" charset="0"/>
              <a:buChar char="•"/>
            </a:pPr>
            <a:r>
              <a:rPr lang="en-US" sz="4400" b="1" dirty="0">
                <a:solidFill>
                  <a:schemeClr val="bg1"/>
                </a:solidFill>
                <a:latin typeface="Arial" pitchFamily="34" charset="0"/>
              </a:rPr>
              <a:t>We were born to </a:t>
            </a:r>
            <a:r>
              <a:rPr lang="en-US" sz="4400" b="1" i="1" dirty="0" smtClean="0">
                <a:solidFill>
                  <a:srgbClr val="00B0F0"/>
                </a:solidFill>
                <a:latin typeface="Arial" pitchFamily="34" charset="0"/>
              </a:rPr>
              <a:t>learn </a:t>
            </a:r>
            <a:r>
              <a:rPr lang="en-US" sz="4400" b="1" i="1" dirty="0" smtClean="0">
                <a:solidFill>
                  <a:schemeClr val="bg1"/>
                </a:solidFill>
                <a:latin typeface="Arial" pitchFamily="34" charset="0"/>
              </a:rPr>
              <a:t>(by patterns).</a:t>
            </a:r>
            <a:r>
              <a:rPr lang="en-US" sz="4400" b="1" dirty="0" smtClean="0">
                <a:solidFill>
                  <a:schemeClr val="bg1"/>
                </a:solidFill>
                <a:latin typeface="Arial" pitchFamily="34" charset="0"/>
              </a:rPr>
              <a:t> </a:t>
            </a:r>
            <a:endParaRPr lang="en-US" sz="4400" dirty="0">
              <a:solidFill>
                <a:schemeClr val="bg1"/>
              </a:solidFill>
            </a:endParaRPr>
          </a:p>
        </p:txBody>
      </p:sp>
    </p:spTree>
    <p:extLst>
      <p:ext uri="{BB962C8B-B14F-4D97-AF65-F5344CB8AC3E}">
        <p14:creationId xmlns:p14="http://schemas.microsoft.com/office/powerpoint/2010/main" val="1052809350"/>
      </p:ext>
    </p:extLst>
  </p:cSld>
  <p:clrMapOvr>
    <a:masterClrMapping/>
  </p:clrMapOvr>
  <mc:AlternateContent xmlns:mc="http://schemas.openxmlformats.org/markup-compatibility/2006" xmlns:p14="http://schemas.microsoft.com/office/powerpoint/2010/main">
    <mc:Choice Requires="p14">
      <p:transition spd="slow" p14:dur="5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946" name="Title 1"/>
          <p:cNvSpPr>
            <a:spLocks noGrp="1"/>
          </p:cNvSpPr>
          <p:nvPr>
            <p:ph type="title"/>
          </p:nvPr>
        </p:nvSpPr>
        <p:spPr/>
        <p:txBody>
          <a:bodyPr/>
          <a:lstStyle/>
          <a:p>
            <a:endParaRPr lang="en-US" sz="6000" dirty="0" smtClean="0"/>
          </a:p>
        </p:txBody>
      </p:sp>
      <p:sp>
        <p:nvSpPr>
          <p:cNvPr id="1618947" name="Content Placeholder 2"/>
          <p:cNvSpPr>
            <a:spLocks noGrp="1"/>
          </p:cNvSpPr>
          <p:nvPr>
            <p:ph idx="1"/>
          </p:nvPr>
        </p:nvSpPr>
        <p:spPr/>
        <p:txBody>
          <a:bodyPr/>
          <a:lstStyle/>
          <a:p>
            <a:endParaRPr lang="en-US" sz="4400" dirty="0"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latin typeface="Arial" panose="020B0604020202020204" pitchFamily="34" charset="0"/>
            </a:endParaRPr>
          </a:p>
        </p:txBody>
      </p:sp>
      <p:sp>
        <p:nvSpPr>
          <p:cNvPr id="6" name="Rectangle 1"/>
          <p:cNvSpPr>
            <a:spLocks noChangeArrowheads="1"/>
          </p:cNvSpPr>
          <p:nvPr/>
        </p:nvSpPr>
        <p:spPr bwMode="auto">
          <a:xfrm>
            <a:off x="457200" y="2133385"/>
            <a:ext cx="8686800" cy="3754874"/>
          </a:xfrm>
          <a:prstGeom prst="rect">
            <a:avLst/>
          </a:prstGeom>
          <a:noFill/>
          <a:ln w="9525">
            <a:noFill/>
            <a:miter lim="800000"/>
            <a:headEnd/>
            <a:tailEnd/>
          </a:ln>
        </p:spPr>
        <p:txBody>
          <a:bodyPr anchor="ctr">
            <a:spAutoFit/>
          </a:bodyPr>
          <a:lstStyle/>
          <a:p>
            <a:pPr fontAlgn="auto">
              <a:spcBef>
                <a:spcPts val="0"/>
              </a:spcBef>
              <a:spcAft>
                <a:spcPts val="0"/>
              </a:spcAft>
              <a:defRPr/>
            </a:pPr>
            <a:r>
              <a:rPr lang="en-US" sz="2800" b="1" dirty="0">
                <a:solidFill>
                  <a:schemeClr val="bg1">
                    <a:lumMod val="85000"/>
                  </a:schemeClr>
                </a:solidFill>
                <a:latin typeface="Arial" panose="020B0604020202020204" pitchFamily="34" charset="0"/>
                <a:cs typeface="+mn-cs"/>
              </a:rPr>
              <a:t>In English: </a:t>
            </a:r>
          </a:p>
          <a:p>
            <a:pPr lvl="1" eaLnBrk="0" fontAlgn="auto" hangingPunct="0">
              <a:lnSpc>
                <a:spcPct val="150000"/>
              </a:lnSpc>
              <a:spcBef>
                <a:spcPts val="0"/>
              </a:spcBef>
              <a:spcAft>
                <a:spcPts val="0"/>
              </a:spcAft>
              <a:buFont typeface="Arial" pitchFamily="34" charset="0"/>
              <a:buChar char="•"/>
              <a:defRPr/>
            </a:pPr>
            <a:r>
              <a:rPr lang="en-US" sz="2800" b="1" dirty="0">
                <a:solidFill>
                  <a:srgbClr val="99CCFF"/>
                </a:solidFill>
                <a:latin typeface="Arial" panose="020B0604020202020204" pitchFamily="34" charset="0"/>
                <a:cs typeface="+mn-cs"/>
              </a:rPr>
              <a:t> 26 </a:t>
            </a:r>
            <a:r>
              <a:rPr lang="en-US" sz="2800" b="1" dirty="0">
                <a:solidFill>
                  <a:schemeClr val="bg1">
                    <a:lumMod val="85000"/>
                  </a:schemeClr>
                </a:solidFill>
                <a:latin typeface="Arial" panose="020B0604020202020204" pitchFamily="34" charset="0"/>
                <a:cs typeface="+mn-cs"/>
              </a:rPr>
              <a:t>letters of the English alphabet</a:t>
            </a:r>
          </a:p>
          <a:p>
            <a:pPr lvl="1" eaLnBrk="0" fontAlgn="auto" hangingPunct="0">
              <a:lnSpc>
                <a:spcPct val="150000"/>
              </a:lnSpc>
              <a:spcBef>
                <a:spcPts val="0"/>
              </a:spcBef>
              <a:spcAft>
                <a:spcPts val="0"/>
              </a:spcAft>
              <a:buFont typeface="Arial" pitchFamily="34" charset="0"/>
              <a:buChar char="•"/>
              <a:defRPr/>
            </a:pPr>
            <a:r>
              <a:rPr lang="en-US" sz="2800" b="1" dirty="0">
                <a:solidFill>
                  <a:srgbClr val="99CCFF"/>
                </a:solidFill>
                <a:latin typeface="Arial" panose="020B0604020202020204" pitchFamily="34" charset="0"/>
                <a:cs typeface="+mn-cs"/>
              </a:rPr>
              <a:t> 44 </a:t>
            </a:r>
            <a:r>
              <a:rPr lang="en-US" sz="2800" b="1" dirty="0">
                <a:solidFill>
                  <a:schemeClr val="bg1">
                    <a:lumMod val="85000"/>
                  </a:schemeClr>
                </a:solidFill>
                <a:latin typeface="Arial" panose="020B0604020202020204" pitchFamily="34" charset="0"/>
                <a:cs typeface="+mn-cs"/>
              </a:rPr>
              <a:t>phonemic sounds (spelled 400+ diff. ways)</a:t>
            </a:r>
          </a:p>
          <a:p>
            <a:pPr lvl="1" eaLnBrk="0" fontAlgn="auto" hangingPunct="0">
              <a:lnSpc>
                <a:spcPct val="150000"/>
              </a:lnSpc>
              <a:spcBef>
                <a:spcPts val="0"/>
              </a:spcBef>
              <a:spcAft>
                <a:spcPts val="0"/>
              </a:spcAft>
              <a:buFont typeface="Arial" pitchFamily="34" charset="0"/>
              <a:buChar char="•"/>
              <a:defRPr/>
            </a:pPr>
            <a:r>
              <a:rPr lang="en-US" sz="2800" b="1" dirty="0">
                <a:solidFill>
                  <a:srgbClr val="99CCFF"/>
                </a:solidFill>
                <a:latin typeface="Arial" panose="020B0604020202020204" pitchFamily="34" charset="0"/>
                <a:cs typeface="+mn-cs"/>
              </a:rPr>
              <a:t> 220 </a:t>
            </a:r>
            <a:r>
              <a:rPr lang="en-US" sz="2800" b="1" dirty="0">
                <a:solidFill>
                  <a:schemeClr val="bg1">
                    <a:lumMod val="85000"/>
                  </a:schemeClr>
                </a:solidFill>
                <a:latin typeface="Arial" panose="020B0604020202020204" pitchFamily="34" charset="0"/>
                <a:cs typeface="+mn-cs"/>
              </a:rPr>
              <a:t>commonly used sight words</a:t>
            </a:r>
          </a:p>
          <a:p>
            <a:pPr lvl="1" eaLnBrk="0" fontAlgn="auto" hangingPunct="0">
              <a:lnSpc>
                <a:spcPct val="150000"/>
              </a:lnSpc>
              <a:spcBef>
                <a:spcPts val="0"/>
              </a:spcBef>
              <a:spcAft>
                <a:spcPts val="0"/>
              </a:spcAft>
              <a:buFont typeface="Arial" pitchFamily="34" charset="0"/>
              <a:buChar char="•"/>
              <a:defRPr/>
            </a:pPr>
            <a:r>
              <a:rPr lang="en-US" sz="2800" b="1" dirty="0">
                <a:solidFill>
                  <a:srgbClr val="99CCFF"/>
                </a:solidFill>
                <a:latin typeface="Arial" panose="020B0604020202020204" pitchFamily="34" charset="0"/>
                <a:cs typeface="+mn-cs"/>
              </a:rPr>
              <a:t> 600,000 </a:t>
            </a:r>
            <a:r>
              <a:rPr lang="en-US" sz="2800" b="1" dirty="0">
                <a:solidFill>
                  <a:schemeClr val="bg1">
                    <a:lumMod val="85000"/>
                  </a:schemeClr>
                </a:solidFill>
                <a:latin typeface="Arial" panose="020B0604020202020204" pitchFamily="34" charset="0"/>
                <a:cs typeface="+mn-cs"/>
              </a:rPr>
              <a:t>words</a:t>
            </a:r>
          </a:p>
          <a:p>
            <a:pPr lvl="1" eaLnBrk="0" fontAlgn="auto" hangingPunct="0">
              <a:lnSpc>
                <a:spcPct val="150000"/>
              </a:lnSpc>
              <a:spcBef>
                <a:spcPts val="0"/>
              </a:spcBef>
              <a:spcAft>
                <a:spcPts val="0"/>
              </a:spcAft>
              <a:buFont typeface="Arial" pitchFamily="34" charset="0"/>
              <a:buChar char="•"/>
              <a:defRPr/>
            </a:pPr>
            <a:r>
              <a:rPr lang="en-US" sz="2800" b="1" dirty="0">
                <a:solidFill>
                  <a:srgbClr val="99CCFF"/>
                </a:solidFill>
                <a:latin typeface="Arial" panose="020B0604020202020204" pitchFamily="34" charset="0"/>
                <a:cs typeface="+mn-cs"/>
              </a:rPr>
              <a:t> 6 </a:t>
            </a:r>
            <a:r>
              <a:rPr lang="en-US" sz="2800" b="1" dirty="0">
                <a:solidFill>
                  <a:schemeClr val="bg1">
                    <a:lumMod val="85000"/>
                  </a:schemeClr>
                </a:solidFill>
                <a:latin typeface="Arial" panose="020B0604020202020204" pitchFamily="34" charset="0"/>
                <a:cs typeface="+mn-cs"/>
              </a:rPr>
              <a:t>written syllable spelling patterns</a:t>
            </a:r>
          </a:p>
        </p:txBody>
      </p:sp>
      <p:sp>
        <p:nvSpPr>
          <p:cNvPr id="1618950" name="Rectangle 2"/>
          <p:cNvSpPr>
            <a:spLocks noChangeArrowheads="1"/>
          </p:cNvSpPr>
          <p:nvPr/>
        </p:nvSpPr>
        <p:spPr bwMode="auto">
          <a:xfrm>
            <a:off x="457200" y="1066800"/>
            <a:ext cx="868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a:solidFill>
                  <a:srgbClr val="00B0F0"/>
                </a:solidFill>
                <a:latin typeface="Arial" panose="020B0604020202020204" pitchFamily="34" charset="0"/>
              </a:rPr>
              <a:t>“The Perfect Storm” for Teaching Decoding</a:t>
            </a:r>
          </a:p>
        </p:txBody>
      </p:sp>
      <p:pic>
        <p:nvPicPr>
          <p:cNvPr id="8" name="Picture 3" descr="3D107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9906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593143"/>
      </p:ext>
    </p:extLst>
  </p:cSld>
  <p:clrMapOvr>
    <a:masterClrMapping/>
  </p:clrMapOvr>
  <mc:AlternateContent xmlns:mc="http://schemas.openxmlformats.org/markup-compatibility/2006" xmlns:p14="http://schemas.microsoft.com/office/powerpoint/2010/main">
    <mc:Choice Requires="p14">
      <p:transition spd="slow" p14:dur="5000" advClick="0"/>
    </mc:Choice>
    <mc:Fallback xmlns="">
      <p:transition spd="slow"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Title 1"/>
          <p:cNvSpPr>
            <a:spLocks noGrp="1"/>
          </p:cNvSpPr>
          <p:nvPr>
            <p:ph type="title"/>
          </p:nvPr>
        </p:nvSpPr>
        <p:spPr/>
        <p:txBody>
          <a:bodyPr/>
          <a:lstStyle/>
          <a:p>
            <a:endParaRPr lang="en-US" altLang="en-US" smtClean="0"/>
          </a:p>
        </p:txBody>
      </p:sp>
      <p:sp>
        <p:nvSpPr>
          <p:cNvPr id="271363" name="Content Placeholder 2"/>
          <p:cNvSpPr>
            <a:spLocks noGrp="1"/>
          </p:cNvSpPr>
          <p:nvPr>
            <p:ph idx="1"/>
          </p:nvPr>
        </p:nvSpPr>
        <p:spPr/>
        <p:txBody>
          <a:bodyPr/>
          <a:lstStyle/>
          <a:p>
            <a:endParaRPr lang="en-US" altLang="en-US"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6" name="Rectangle 3"/>
          <p:cNvSpPr>
            <a:spLocks noChangeArrowheads="1"/>
          </p:cNvSpPr>
          <p:nvPr/>
        </p:nvSpPr>
        <p:spPr bwMode="auto">
          <a:xfrm>
            <a:off x="381000" y="304800"/>
            <a:ext cx="8534400" cy="1077913"/>
          </a:xfrm>
          <a:prstGeom prst="rect">
            <a:avLst/>
          </a:prstGeom>
          <a:noFill/>
          <a:ln w="9525">
            <a:noFill/>
            <a:miter lim="800000"/>
            <a:headEnd/>
            <a:tailEnd/>
          </a:ln>
        </p:spPr>
        <p:txBody>
          <a:bodyPr>
            <a:spAutoFit/>
          </a:bodyPr>
          <a:lstStyle/>
          <a:p>
            <a:pPr algn="ctr" fontAlgn="auto">
              <a:spcBef>
                <a:spcPts val="0"/>
              </a:spcBef>
              <a:spcAft>
                <a:spcPts val="0"/>
              </a:spcAft>
              <a:defRPr/>
            </a:pPr>
            <a:r>
              <a:rPr lang="en-US" sz="3200" b="1" dirty="0">
                <a:solidFill>
                  <a:srgbClr val="00B0F0"/>
                </a:solidFill>
                <a:latin typeface="Arial" panose="020B0604020202020204" pitchFamily="34" charset="0"/>
              </a:rPr>
              <a:t>Reverse Direction Decoding</a:t>
            </a:r>
          </a:p>
          <a:p>
            <a:pPr algn="ctr" fontAlgn="auto">
              <a:spcBef>
                <a:spcPts val="0"/>
              </a:spcBef>
              <a:spcAft>
                <a:spcPts val="0"/>
              </a:spcAft>
              <a:defRPr/>
            </a:pPr>
            <a:endParaRPr lang="en-US" sz="3200" b="1" i="1" dirty="0">
              <a:solidFill>
                <a:schemeClr val="bg1">
                  <a:lumMod val="85000"/>
                </a:schemeClr>
              </a:solidFill>
              <a:latin typeface="Arial" panose="020B0604020202020204" pitchFamily="34" charset="0"/>
            </a:endParaRPr>
          </a:p>
        </p:txBody>
      </p:sp>
      <p:sp>
        <p:nvSpPr>
          <p:cNvPr id="7" name="Rectangle 8"/>
          <p:cNvSpPr>
            <a:spLocks noChangeArrowheads="1"/>
          </p:cNvSpPr>
          <p:nvPr/>
        </p:nvSpPr>
        <p:spPr bwMode="auto">
          <a:xfrm>
            <a:off x="3352800" y="2743200"/>
            <a:ext cx="2667000" cy="461963"/>
          </a:xfrm>
          <a:prstGeom prst="rect">
            <a:avLst/>
          </a:prstGeom>
          <a:noFill/>
          <a:ln w="9525">
            <a:noFill/>
            <a:miter lim="800000"/>
            <a:headEnd/>
            <a:tailEnd/>
          </a:ln>
        </p:spPr>
        <p:txBody>
          <a:bodyPr>
            <a:spAutoFit/>
          </a:bodyPr>
          <a:lstStyle/>
          <a:p>
            <a:pPr fontAlgn="auto">
              <a:spcBef>
                <a:spcPts val="0"/>
              </a:spcBef>
              <a:spcAft>
                <a:spcPts val="0"/>
              </a:spcAft>
              <a:defRPr/>
            </a:pPr>
            <a:r>
              <a:rPr lang="en-US" sz="2400" b="1" i="1" dirty="0" err="1">
                <a:solidFill>
                  <a:schemeClr val="bg1">
                    <a:lumMod val="85000"/>
                  </a:schemeClr>
                </a:solidFill>
                <a:latin typeface="Arial" panose="020B0604020202020204" pitchFamily="34" charset="0"/>
              </a:rPr>
              <a:t>dak-tu-los'ku-pē</a:t>
            </a:r>
            <a:endParaRPr lang="en-US" sz="2400" b="1" dirty="0">
              <a:solidFill>
                <a:schemeClr val="bg1">
                  <a:lumMod val="85000"/>
                </a:schemeClr>
              </a:solidFill>
              <a:latin typeface="Arial" panose="020B0604020202020204" pitchFamily="34" charset="0"/>
            </a:endParaRPr>
          </a:p>
        </p:txBody>
      </p:sp>
      <p:sp>
        <p:nvSpPr>
          <p:cNvPr id="8" name="Rectangle 10"/>
          <p:cNvSpPr>
            <a:spLocks noChangeArrowheads="1"/>
          </p:cNvSpPr>
          <p:nvPr/>
        </p:nvSpPr>
        <p:spPr bwMode="auto">
          <a:xfrm>
            <a:off x="228600" y="3505200"/>
            <a:ext cx="8153400" cy="2554288"/>
          </a:xfrm>
          <a:prstGeom prst="rect">
            <a:avLst/>
          </a:prstGeom>
          <a:noFill/>
          <a:ln w="9525">
            <a:noFill/>
            <a:miter lim="800000"/>
            <a:headEnd/>
            <a:tailEnd/>
          </a:ln>
        </p:spPr>
        <p:txBody>
          <a:bodyPr anchor="ctr">
            <a:spAutoFit/>
          </a:bodyPr>
          <a:lstStyle/>
          <a:p>
            <a:pPr indent="457200" algn="ctr" eaLnBrk="0" fontAlgn="auto" hangingPunct="0">
              <a:spcBef>
                <a:spcPts val="0"/>
              </a:spcBef>
              <a:spcAft>
                <a:spcPts val="0"/>
              </a:spcAft>
              <a:defRPr/>
            </a:pPr>
            <a:r>
              <a:rPr lang="en-US" sz="3200" dirty="0">
                <a:solidFill>
                  <a:schemeClr val="bg1">
                    <a:lumMod val="85000"/>
                  </a:schemeClr>
                </a:solidFill>
                <a:latin typeface="Arial" panose="020B0604020202020204" pitchFamily="34" charset="0"/>
              </a:rPr>
              <a:t>(-</a:t>
            </a:r>
            <a:r>
              <a:rPr lang="en-US" sz="3200" dirty="0" err="1">
                <a:solidFill>
                  <a:schemeClr val="bg1">
                    <a:lumMod val="85000"/>
                  </a:schemeClr>
                </a:solidFill>
                <a:latin typeface="Arial" panose="020B0604020202020204" pitchFamily="34" charset="0"/>
              </a:rPr>
              <a:t>py</a:t>
            </a:r>
            <a:r>
              <a:rPr lang="en-US" sz="3200" dirty="0">
                <a:solidFill>
                  <a:schemeClr val="bg1">
                    <a:lumMod val="85000"/>
                  </a:schemeClr>
                </a:solidFill>
                <a:latin typeface="Arial" panose="020B0604020202020204" pitchFamily="34" charset="0"/>
              </a:rPr>
              <a:t>)  =  </a:t>
            </a:r>
            <a:r>
              <a:rPr lang="en-US" sz="3200" b="1" dirty="0" err="1">
                <a:solidFill>
                  <a:srgbClr val="00B0F0"/>
                </a:solidFill>
                <a:latin typeface="Arial" panose="020B0604020202020204" pitchFamily="34" charset="0"/>
              </a:rPr>
              <a:t>pē</a:t>
            </a:r>
            <a:endParaRPr lang="en-US" sz="3200" dirty="0">
              <a:solidFill>
                <a:srgbClr val="00B0F0"/>
              </a:solidFill>
              <a:latin typeface="Arial" panose="020B0604020202020204" pitchFamily="34" charset="0"/>
            </a:endParaRPr>
          </a:p>
          <a:p>
            <a:pPr indent="457200" algn="ctr" eaLnBrk="0" fontAlgn="auto" hangingPunct="0">
              <a:spcBef>
                <a:spcPts val="0"/>
              </a:spcBef>
              <a:spcAft>
                <a:spcPts val="0"/>
              </a:spcAft>
              <a:defRPr/>
            </a:pPr>
            <a:r>
              <a:rPr lang="en-US" sz="3200" dirty="0">
                <a:solidFill>
                  <a:schemeClr val="bg1">
                    <a:lumMod val="85000"/>
                  </a:schemeClr>
                </a:solidFill>
                <a:latin typeface="Arial" panose="020B0604020202020204" pitchFamily="34" charset="0"/>
              </a:rPr>
              <a:t>  (-copy)  =  </a:t>
            </a:r>
            <a:r>
              <a:rPr lang="en-US" sz="3200" b="1" dirty="0" err="1">
                <a:solidFill>
                  <a:srgbClr val="00B0F0"/>
                </a:solidFill>
                <a:latin typeface="Arial" panose="020B0604020202020204" pitchFamily="34" charset="0"/>
              </a:rPr>
              <a:t>ku-pē</a:t>
            </a:r>
            <a:endParaRPr lang="en-US" sz="3200" dirty="0">
              <a:solidFill>
                <a:srgbClr val="00B0F0"/>
              </a:solidFill>
              <a:latin typeface="Arial" panose="020B0604020202020204" pitchFamily="34" charset="0"/>
            </a:endParaRPr>
          </a:p>
          <a:p>
            <a:pPr indent="457200" algn="ctr" eaLnBrk="0" fontAlgn="auto" hangingPunct="0">
              <a:spcBef>
                <a:spcPts val="0"/>
              </a:spcBef>
              <a:spcAft>
                <a:spcPts val="0"/>
              </a:spcAft>
              <a:defRPr/>
            </a:pPr>
            <a:r>
              <a:rPr lang="en-US" sz="3200" dirty="0">
                <a:solidFill>
                  <a:schemeClr val="bg1">
                    <a:lumMod val="85000"/>
                  </a:schemeClr>
                </a:solidFill>
                <a:latin typeface="Arial" panose="020B0604020202020204" pitchFamily="34" charset="0"/>
              </a:rPr>
              <a:t>   (-</a:t>
            </a:r>
            <a:r>
              <a:rPr lang="en-US" sz="3200" dirty="0" err="1">
                <a:solidFill>
                  <a:schemeClr val="bg1">
                    <a:lumMod val="85000"/>
                  </a:schemeClr>
                </a:solidFill>
                <a:latin typeface="Arial" panose="020B0604020202020204" pitchFamily="34" charset="0"/>
              </a:rPr>
              <a:t>loscopy</a:t>
            </a:r>
            <a:r>
              <a:rPr lang="en-US" sz="3200" dirty="0">
                <a:solidFill>
                  <a:schemeClr val="bg1">
                    <a:lumMod val="85000"/>
                  </a:schemeClr>
                </a:solidFill>
                <a:latin typeface="Arial" panose="020B0604020202020204" pitchFamily="34" charset="0"/>
              </a:rPr>
              <a:t>)  =  </a:t>
            </a:r>
            <a:r>
              <a:rPr lang="en-US" sz="3200" b="1" dirty="0" err="1">
                <a:solidFill>
                  <a:srgbClr val="00B0F0"/>
                </a:solidFill>
                <a:latin typeface="Arial" panose="020B0604020202020204" pitchFamily="34" charset="0"/>
              </a:rPr>
              <a:t>los'ku-pē</a:t>
            </a:r>
            <a:endParaRPr lang="en-US" sz="3200" dirty="0">
              <a:solidFill>
                <a:srgbClr val="00B0F0"/>
              </a:solidFill>
              <a:latin typeface="Arial" panose="020B0604020202020204" pitchFamily="34" charset="0"/>
            </a:endParaRPr>
          </a:p>
          <a:p>
            <a:pPr indent="457200" algn="ctr" eaLnBrk="0" fontAlgn="auto" hangingPunct="0">
              <a:spcBef>
                <a:spcPts val="0"/>
              </a:spcBef>
              <a:spcAft>
                <a:spcPts val="0"/>
              </a:spcAft>
              <a:defRPr/>
            </a:pPr>
            <a:r>
              <a:rPr lang="en-US" sz="3200" dirty="0">
                <a:solidFill>
                  <a:schemeClr val="bg1">
                    <a:lumMod val="85000"/>
                  </a:schemeClr>
                </a:solidFill>
                <a:latin typeface="Arial" panose="020B0604020202020204" pitchFamily="34" charset="0"/>
              </a:rPr>
              <a:t>     (-</a:t>
            </a:r>
            <a:r>
              <a:rPr lang="en-US" sz="3200" dirty="0" err="1">
                <a:solidFill>
                  <a:schemeClr val="bg1">
                    <a:lumMod val="85000"/>
                  </a:schemeClr>
                </a:solidFill>
                <a:latin typeface="Arial" panose="020B0604020202020204" pitchFamily="34" charset="0"/>
              </a:rPr>
              <a:t>tyloscopy</a:t>
            </a:r>
            <a:r>
              <a:rPr lang="en-US" sz="3200" dirty="0">
                <a:solidFill>
                  <a:schemeClr val="bg1">
                    <a:lumMod val="85000"/>
                  </a:schemeClr>
                </a:solidFill>
                <a:latin typeface="Arial" panose="020B0604020202020204" pitchFamily="34" charset="0"/>
              </a:rPr>
              <a:t>)  =  </a:t>
            </a:r>
            <a:r>
              <a:rPr lang="en-US" sz="3200" b="1" dirty="0" err="1">
                <a:solidFill>
                  <a:srgbClr val="00B0F0"/>
                </a:solidFill>
                <a:latin typeface="Arial" panose="020B0604020202020204" pitchFamily="34" charset="0"/>
              </a:rPr>
              <a:t>tu-los'ku-pē</a:t>
            </a:r>
            <a:endParaRPr lang="en-US" sz="3200" dirty="0">
              <a:solidFill>
                <a:srgbClr val="00B0F0"/>
              </a:solidFill>
              <a:latin typeface="Arial" panose="020B0604020202020204" pitchFamily="34" charset="0"/>
            </a:endParaRPr>
          </a:p>
          <a:p>
            <a:pPr indent="457200" algn="ctr" eaLnBrk="0" fontAlgn="auto" hangingPunct="0">
              <a:spcBef>
                <a:spcPts val="0"/>
              </a:spcBef>
              <a:spcAft>
                <a:spcPts val="0"/>
              </a:spcAft>
              <a:defRPr/>
            </a:pPr>
            <a:r>
              <a:rPr lang="en-US" sz="3200" i="1" dirty="0">
                <a:solidFill>
                  <a:schemeClr val="bg1">
                    <a:lumMod val="85000"/>
                  </a:schemeClr>
                </a:solidFill>
                <a:latin typeface="Arial" panose="020B0604020202020204" pitchFamily="34" charset="0"/>
              </a:rPr>
              <a:t>          </a:t>
            </a:r>
            <a:r>
              <a:rPr lang="en-US" sz="3200" i="1" dirty="0" err="1">
                <a:solidFill>
                  <a:schemeClr val="bg1">
                    <a:lumMod val="85000"/>
                  </a:schemeClr>
                </a:solidFill>
                <a:latin typeface="Arial" panose="020B0604020202020204" pitchFamily="34" charset="0"/>
              </a:rPr>
              <a:t>dactyloscopy</a:t>
            </a:r>
            <a:r>
              <a:rPr lang="en-US" sz="3200" i="1" dirty="0">
                <a:solidFill>
                  <a:schemeClr val="bg1">
                    <a:lumMod val="85000"/>
                  </a:schemeClr>
                </a:solidFill>
                <a:latin typeface="Arial" panose="020B0604020202020204" pitchFamily="34" charset="0"/>
              </a:rPr>
              <a:t>  =</a:t>
            </a:r>
            <a:r>
              <a:rPr lang="en-US" sz="3200" dirty="0">
                <a:solidFill>
                  <a:schemeClr val="bg1">
                    <a:lumMod val="85000"/>
                  </a:schemeClr>
                </a:solidFill>
                <a:latin typeface="Arial" panose="020B0604020202020204" pitchFamily="34" charset="0"/>
              </a:rPr>
              <a:t>  </a:t>
            </a:r>
            <a:r>
              <a:rPr lang="en-US" sz="3200" b="1" dirty="0" err="1">
                <a:solidFill>
                  <a:srgbClr val="00B0F0"/>
                </a:solidFill>
                <a:latin typeface="Arial" panose="020B0604020202020204" pitchFamily="34" charset="0"/>
              </a:rPr>
              <a:t>dak-tu-los'ku-pē</a:t>
            </a:r>
            <a:endParaRPr lang="en-US" sz="3200" dirty="0">
              <a:solidFill>
                <a:srgbClr val="00B0F0"/>
              </a:solidFill>
              <a:latin typeface="Arial" panose="020B0604020202020204" pitchFamily="34" charset="0"/>
            </a:endParaRPr>
          </a:p>
        </p:txBody>
      </p:sp>
      <p:sp>
        <p:nvSpPr>
          <p:cNvPr id="9" name="Rectangle 8"/>
          <p:cNvSpPr>
            <a:spLocks noChangeArrowheads="1"/>
          </p:cNvSpPr>
          <p:nvPr/>
        </p:nvSpPr>
        <p:spPr bwMode="auto">
          <a:xfrm>
            <a:off x="228600" y="838200"/>
            <a:ext cx="9144000" cy="1311275"/>
          </a:xfrm>
          <a:prstGeom prst="rect">
            <a:avLst/>
          </a:prstGeom>
          <a:noFill/>
          <a:ln w="9525">
            <a:noFill/>
            <a:miter lim="800000"/>
            <a:headEnd/>
            <a:tailEnd/>
          </a:ln>
        </p:spPr>
        <p:txBody>
          <a:bodyPr>
            <a:spAutoFit/>
          </a:bodyPr>
          <a:lstStyle/>
          <a:p>
            <a:pPr algn="ctr" fontAlgn="auto">
              <a:spcBef>
                <a:spcPts val="0"/>
              </a:spcBef>
              <a:spcAft>
                <a:spcPts val="0"/>
              </a:spcAft>
              <a:defRPr/>
            </a:pPr>
            <a:r>
              <a:rPr lang="en-US" sz="3600" b="1" i="1" dirty="0" err="1">
                <a:solidFill>
                  <a:schemeClr val="bg1">
                    <a:lumMod val="85000"/>
                  </a:schemeClr>
                </a:solidFill>
                <a:latin typeface="Arial" panose="020B0604020202020204" pitchFamily="34" charset="0"/>
              </a:rPr>
              <a:t>Dactyloscopy</a:t>
            </a:r>
            <a:r>
              <a:rPr lang="en-US" sz="3600" b="1" i="1" dirty="0">
                <a:solidFill>
                  <a:schemeClr val="bg1">
                    <a:lumMod val="85000"/>
                  </a:schemeClr>
                </a:solidFill>
                <a:latin typeface="Arial" panose="020B0604020202020204" pitchFamily="34" charset="0"/>
              </a:rPr>
              <a:t>: </a:t>
            </a:r>
          </a:p>
          <a:p>
            <a:pPr fontAlgn="auto">
              <a:spcBef>
                <a:spcPts val="0"/>
              </a:spcBef>
              <a:spcAft>
                <a:spcPct val="75000"/>
              </a:spcAft>
              <a:defRPr/>
            </a:pPr>
            <a:endParaRPr lang="en-US" sz="1100" b="1" dirty="0">
              <a:solidFill>
                <a:schemeClr val="bg1">
                  <a:lumMod val="85000"/>
                </a:schemeClr>
              </a:solidFill>
              <a:latin typeface="Arial" panose="020B0604020202020204" pitchFamily="34" charset="0"/>
            </a:endParaRPr>
          </a:p>
          <a:p>
            <a:pPr fontAlgn="auto">
              <a:spcBef>
                <a:spcPts val="0"/>
              </a:spcBef>
              <a:spcAft>
                <a:spcPct val="75000"/>
              </a:spcAft>
              <a:defRPr/>
            </a:pPr>
            <a:r>
              <a:rPr lang="en-US" sz="2400" b="1" dirty="0">
                <a:solidFill>
                  <a:schemeClr val="bg1">
                    <a:lumMod val="85000"/>
                  </a:schemeClr>
                </a:solidFill>
                <a:latin typeface="Arial" panose="020B0604020202020204" pitchFamily="34" charset="0"/>
              </a:rPr>
              <a:t>The practice of using fingerprints for personal identification</a:t>
            </a:r>
          </a:p>
        </p:txBody>
      </p:sp>
      <p:pic>
        <p:nvPicPr>
          <p:cNvPr id="271369" name="Picture 7" descr="C:\Documents and Settings\kwesson\Local Settings\Temporary Internet Files\Content.IE5\0SVGQ57H\MC90043524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3D107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9906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908525"/>
      </p:ext>
    </p:extLst>
  </p:cSld>
  <p:clrMapOvr>
    <a:masterClrMapping/>
  </p:clrMapOvr>
  <mc:AlternateContent xmlns:mc="http://schemas.openxmlformats.org/markup-compatibility/2006" xmlns:p14="http://schemas.microsoft.com/office/powerpoint/2010/main">
    <mc:Choice Requires="p14">
      <p:transition spd="slow" p14:dur="5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endParaRPr lang="en-US" altLang="en-US" dirty="0" smtClean="0"/>
          </a:p>
        </p:txBody>
      </p:sp>
      <p:sp>
        <p:nvSpPr>
          <p:cNvPr id="107523" name="Content Placeholder 2"/>
          <p:cNvSpPr>
            <a:spLocks noGrp="1"/>
          </p:cNvSpPr>
          <p:nvPr>
            <p:ph idx="1"/>
          </p:nvPr>
        </p:nvSpPr>
        <p:spPr/>
        <p:txBody>
          <a:bodyPr/>
          <a:lstStyle/>
          <a:p>
            <a:endParaRPr lang="en-US" altLang="en-US"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Arial" pitchFamily="34" charset="0"/>
            </a:endParaRPr>
          </a:p>
        </p:txBody>
      </p:sp>
      <p:pic>
        <p:nvPicPr>
          <p:cNvPr id="10" name="Picture 2" descr="http://l.yimg.com/bt/api/res/1.2/NWBCisBYsPxwihYMYQxjtA--/YXBwaWQ9eW5ld3NfbGVnbztxPTg1O3c9NjMw/http:/media.zenfs.com/en/blogs/technews/mw-630-ibm-brain-chip-isto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819" y="152401"/>
            <a:ext cx="1027290" cy="6276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ziffdavisinternational.com/t/ign_za/articlepage/r/researchers-successfully-achieve-human-brain-to-br/researchers-successfully-achieve-human-brain-to-br_4upb.19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6646" y="1905000"/>
            <a:ext cx="3917245" cy="2203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hercampus.com/sites/default/files/2015/11/13/worl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752600"/>
            <a:ext cx="4684952" cy="263528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4627418" y="3070243"/>
            <a:ext cx="41922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Rectangle 1"/>
          <p:cNvSpPr>
            <a:spLocks noChangeArrowheads="1"/>
          </p:cNvSpPr>
          <p:nvPr/>
        </p:nvSpPr>
        <p:spPr bwMode="auto">
          <a:xfrm>
            <a:off x="205964" y="4406715"/>
            <a:ext cx="43674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b="1" dirty="0" smtClean="0">
                <a:solidFill>
                  <a:srgbClr val="0070C0"/>
                </a:solidFill>
                <a:latin typeface="Arial" pitchFamily="34" charset="0"/>
                <a:cs typeface="Arial" pitchFamily="34" charset="0"/>
              </a:rPr>
              <a:t>Experience the World</a:t>
            </a:r>
            <a:endParaRPr lang="en-US" altLang="en-US" dirty="0">
              <a:solidFill>
                <a:srgbClr val="0070C0"/>
              </a:solidFill>
            </a:endParaRPr>
          </a:p>
        </p:txBody>
      </p:sp>
      <p:sp>
        <p:nvSpPr>
          <p:cNvPr id="18" name="Rectangle 1"/>
          <p:cNvSpPr>
            <a:spLocks noChangeArrowheads="1"/>
          </p:cNvSpPr>
          <p:nvPr/>
        </p:nvSpPr>
        <p:spPr bwMode="auto">
          <a:xfrm>
            <a:off x="4715620" y="4378855"/>
            <a:ext cx="435307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b="1" dirty="0" smtClean="0">
                <a:solidFill>
                  <a:schemeClr val="bg1"/>
                </a:solidFill>
                <a:latin typeface="Arial" pitchFamily="34" charset="0"/>
                <a:cs typeface="Arial" pitchFamily="34" charset="0"/>
              </a:rPr>
              <a:t>24/7 we translate our interactions </a:t>
            </a:r>
            <a:r>
              <a:rPr lang="en-US" altLang="en-US" sz="2400" b="1" i="1" dirty="0" smtClean="0">
                <a:solidFill>
                  <a:schemeClr val="bg1"/>
                </a:solidFill>
                <a:latin typeface="Arial" pitchFamily="34" charset="0"/>
                <a:cs typeface="Arial" pitchFamily="34" charset="0"/>
              </a:rPr>
              <a:t>with</a:t>
            </a:r>
            <a:r>
              <a:rPr lang="en-US" altLang="en-US" sz="2400" b="1" dirty="0" smtClean="0">
                <a:solidFill>
                  <a:schemeClr val="bg1"/>
                </a:solidFill>
                <a:latin typeface="Arial" pitchFamily="34" charset="0"/>
                <a:cs typeface="Arial" pitchFamily="34" charset="0"/>
              </a:rPr>
              <a:t> the world  into the chemical </a:t>
            </a:r>
            <a:r>
              <a:rPr lang="en-US" altLang="en-US" sz="2400" b="1" dirty="0" smtClean="0">
                <a:solidFill>
                  <a:srgbClr val="00B0F0"/>
                </a:solidFill>
                <a:latin typeface="Arial" pitchFamily="34" charset="0"/>
                <a:cs typeface="Arial" pitchFamily="34" charset="0"/>
              </a:rPr>
              <a:t>language</a:t>
            </a:r>
            <a:r>
              <a:rPr lang="en-US" altLang="en-US" sz="2400" b="1" dirty="0" smtClean="0">
                <a:solidFill>
                  <a:schemeClr val="bg1"/>
                </a:solidFill>
                <a:latin typeface="Arial" pitchFamily="34" charset="0"/>
                <a:cs typeface="Arial" pitchFamily="34" charset="0"/>
              </a:rPr>
              <a:t> of the brain, and create </a:t>
            </a:r>
            <a:r>
              <a:rPr lang="en-US" altLang="en-US" sz="2400" b="1" dirty="0" smtClean="0">
                <a:solidFill>
                  <a:srgbClr val="00B0F0"/>
                </a:solidFill>
                <a:latin typeface="Arial" pitchFamily="34" charset="0"/>
                <a:cs typeface="Arial" pitchFamily="34" charset="0"/>
              </a:rPr>
              <a:t>circuits</a:t>
            </a:r>
            <a:r>
              <a:rPr lang="en-US" altLang="en-US" sz="2400" b="1" dirty="0" smtClean="0">
                <a:solidFill>
                  <a:schemeClr val="bg1"/>
                </a:solidFill>
                <a:latin typeface="Arial" pitchFamily="34" charset="0"/>
                <a:cs typeface="Arial" pitchFamily="34" charset="0"/>
              </a:rPr>
              <a:t> that represent those experiences</a:t>
            </a:r>
          </a:p>
        </p:txBody>
      </p:sp>
      <p:sp>
        <p:nvSpPr>
          <p:cNvPr id="12" name="Rectangle 11"/>
          <p:cNvSpPr/>
          <p:nvPr/>
        </p:nvSpPr>
        <p:spPr>
          <a:xfrm>
            <a:off x="2147137" y="240133"/>
            <a:ext cx="4977645" cy="523220"/>
          </a:xfrm>
          <a:prstGeom prst="rect">
            <a:avLst/>
          </a:prstGeom>
        </p:spPr>
        <p:txBody>
          <a:bodyPr wrap="none">
            <a:spAutoFit/>
          </a:bodyPr>
          <a:lstStyle/>
          <a:p>
            <a:r>
              <a:rPr lang="en-US" sz="2800" b="1" dirty="0" smtClean="0">
                <a:solidFill>
                  <a:srgbClr val="FFFF00"/>
                </a:solidFill>
                <a:latin typeface="Arial" panose="020B0604020202020204" pitchFamily="34" charset="0"/>
                <a:cs typeface="Arial" panose="020B0604020202020204" pitchFamily="34" charset="0"/>
              </a:rPr>
              <a:t>The Function of Every Brain</a:t>
            </a:r>
            <a:endParaRPr lang="en-US" sz="2800" dirty="0">
              <a:solidFill>
                <a:srgbClr val="FFFF00"/>
              </a:solidFill>
            </a:endParaRPr>
          </a:p>
        </p:txBody>
      </p:sp>
    </p:spTree>
    <p:extLst>
      <p:ext uri="{BB962C8B-B14F-4D97-AF65-F5344CB8AC3E}">
        <p14:creationId xmlns:p14="http://schemas.microsoft.com/office/powerpoint/2010/main" val="2704040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itle 1"/>
          <p:cNvSpPr>
            <a:spLocks noGrp="1"/>
          </p:cNvSpPr>
          <p:nvPr>
            <p:ph type="title"/>
          </p:nvPr>
        </p:nvSpPr>
        <p:spPr/>
        <p:txBody>
          <a:bodyPr/>
          <a:lstStyle/>
          <a:p>
            <a:endParaRPr lang="en-US" altLang="en-US" smtClean="0"/>
          </a:p>
        </p:txBody>
      </p:sp>
      <p:sp>
        <p:nvSpPr>
          <p:cNvPr id="272387" name="Content Placeholder 2"/>
          <p:cNvSpPr>
            <a:spLocks noGrp="1"/>
          </p:cNvSpPr>
          <p:nvPr>
            <p:ph idx="1"/>
          </p:nvPr>
        </p:nvSpPr>
        <p:spPr/>
        <p:txBody>
          <a:bodyPr/>
          <a:lstStyle/>
          <a:p>
            <a:endParaRPr lang="en-US" altLang="en-US"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6" name="TextBox 1"/>
          <p:cNvSpPr txBox="1">
            <a:spLocks noChangeArrowheads="1"/>
          </p:cNvSpPr>
          <p:nvPr/>
        </p:nvSpPr>
        <p:spPr bwMode="auto">
          <a:xfrm>
            <a:off x="3048000" y="304800"/>
            <a:ext cx="2568575" cy="820738"/>
          </a:xfrm>
          <a:prstGeom prst="rect">
            <a:avLst/>
          </a:prstGeom>
          <a:noFill/>
          <a:ln w="9525">
            <a:noFill/>
            <a:miter lim="800000"/>
            <a:headEnd/>
            <a:tailEnd/>
          </a:ln>
        </p:spPr>
        <p:txBody>
          <a:bodyPr wrap="none">
            <a:spAutoFit/>
          </a:bodyPr>
          <a:lstStyle/>
          <a:p>
            <a:pPr algn="ctr" fontAlgn="auto">
              <a:lnSpc>
                <a:spcPct val="150000"/>
              </a:lnSpc>
              <a:spcBef>
                <a:spcPts val="0"/>
              </a:spcBef>
              <a:spcAft>
                <a:spcPts val="0"/>
              </a:spcAft>
              <a:defRPr/>
            </a:pPr>
            <a:r>
              <a:rPr lang="en-US" sz="3600" b="1" dirty="0">
                <a:solidFill>
                  <a:schemeClr val="bg1">
                    <a:lumMod val="85000"/>
                  </a:schemeClr>
                </a:solidFill>
                <a:latin typeface="Arial" panose="020B0604020202020204" pitchFamily="34" charset="0"/>
              </a:rPr>
              <a:t>Colorectal </a:t>
            </a:r>
          </a:p>
        </p:txBody>
      </p:sp>
      <p:sp>
        <p:nvSpPr>
          <p:cNvPr id="7" name="Rectangle 6"/>
          <p:cNvSpPr>
            <a:spLocks noChangeArrowheads="1"/>
          </p:cNvSpPr>
          <p:nvPr/>
        </p:nvSpPr>
        <p:spPr bwMode="auto">
          <a:xfrm>
            <a:off x="2286000" y="3200400"/>
            <a:ext cx="3878263" cy="646113"/>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3600" b="1" dirty="0" err="1">
                <a:solidFill>
                  <a:schemeClr val="bg1">
                    <a:lumMod val="85000"/>
                  </a:schemeClr>
                </a:solidFill>
                <a:latin typeface="Arial" panose="020B0604020202020204" pitchFamily="34" charset="0"/>
              </a:rPr>
              <a:t>australopithecus</a:t>
            </a:r>
            <a:endParaRPr lang="en-US" sz="3600" b="1" dirty="0">
              <a:solidFill>
                <a:schemeClr val="bg1">
                  <a:lumMod val="85000"/>
                </a:schemeClr>
              </a:solidFill>
              <a:latin typeface="Arial" panose="020B0604020202020204" pitchFamily="34" charset="0"/>
            </a:endParaRPr>
          </a:p>
        </p:txBody>
      </p:sp>
      <p:sp>
        <p:nvSpPr>
          <p:cNvPr id="8" name="TextBox 7"/>
          <p:cNvSpPr txBox="1">
            <a:spLocks noChangeArrowheads="1"/>
          </p:cNvSpPr>
          <p:nvPr/>
        </p:nvSpPr>
        <p:spPr bwMode="auto">
          <a:xfrm>
            <a:off x="2667000" y="4191000"/>
            <a:ext cx="2774950" cy="646113"/>
          </a:xfrm>
          <a:prstGeom prst="rect">
            <a:avLst/>
          </a:prstGeom>
          <a:noFill/>
          <a:ln w="9525">
            <a:noFill/>
            <a:miter lim="800000"/>
            <a:headEnd/>
            <a:tailEnd/>
          </a:ln>
        </p:spPr>
        <p:txBody>
          <a:bodyPr wrap="none">
            <a:spAutoFit/>
          </a:bodyPr>
          <a:lstStyle/>
          <a:p>
            <a:pPr fontAlgn="auto">
              <a:spcBef>
                <a:spcPts val="0"/>
              </a:spcBef>
              <a:spcAft>
                <a:spcPts val="0"/>
              </a:spcAft>
              <a:defRPr/>
            </a:pPr>
            <a:r>
              <a:rPr lang="en-US" sz="3600" b="1" dirty="0">
                <a:solidFill>
                  <a:schemeClr val="bg1">
                    <a:lumMod val="85000"/>
                  </a:schemeClr>
                </a:solidFill>
                <a:latin typeface="Arial" panose="020B0604020202020204" pitchFamily="34" charset="0"/>
              </a:rPr>
              <a:t>microscopy</a:t>
            </a:r>
          </a:p>
        </p:txBody>
      </p:sp>
      <p:sp>
        <p:nvSpPr>
          <p:cNvPr id="9" name="TextBox 8"/>
          <p:cNvSpPr txBox="1">
            <a:spLocks noChangeArrowheads="1"/>
          </p:cNvSpPr>
          <p:nvPr/>
        </p:nvSpPr>
        <p:spPr bwMode="auto">
          <a:xfrm>
            <a:off x="2514600" y="2133600"/>
            <a:ext cx="2903538" cy="1200150"/>
          </a:xfrm>
          <a:prstGeom prst="rect">
            <a:avLst/>
          </a:prstGeom>
          <a:noFill/>
          <a:ln w="9525">
            <a:noFill/>
            <a:miter lim="800000"/>
            <a:headEnd/>
            <a:tailEnd/>
          </a:ln>
        </p:spPr>
        <p:txBody>
          <a:bodyPr wrap="none">
            <a:spAutoFit/>
          </a:bodyPr>
          <a:lstStyle/>
          <a:p>
            <a:pPr fontAlgn="auto">
              <a:spcBef>
                <a:spcPts val="0"/>
              </a:spcBef>
              <a:spcAft>
                <a:spcPts val="0"/>
              </a:spcAft>
              <a:defRPr/>
            </a:pPr>
            <a:r>
              <a:rPr lang="en-US" sz="3600" b="1" dirty="0">
                <a:solidFill>
                  <a:schemeClr val="bg1">
                    <a:lumMod val="85000"/>
                  </a:schemeClr>
                </a:solidFill>
                <a:latin typeface="Arial" panose="020B0604020202020204" pitchFamily="34" charset="0"/>
              </a:rPr>
              <a:t>diverticulitis</a:t>
            </a:r>
          </a:p>
          <a:p>
            <a:pPr fontAlgn="auto">
              <a:spcBef>
                <a:spcPts val="0"/>
              </a:spcBef>
              <a:spcAft>
                <a:spcPts val="0"/>
              </a:spcAft>
              <a:defRPr/>
            </a:pPr>
            <a:endParaRPr lang="en-US" sz="3600" dirty="0">
              <a:solidFill>
                <a:schemeClr val="bg1">
                  <a:lumMod val="85000"/>
                </a:schemeClr>
              </a:solidFill>
              <a:latin typeface="Arial" panose="020B0604020202020204" pitchFamily="34" charset="0"/>
            </a:endParaRPr>
          </a:p>
        </p:txBody>
      </p:sp>
      <p:sp>
        <p:nvSpPr>
          <p:cNvPr id="10" name="Rectangle 9"/>
          <p:cNvSpPr>
            <a:spLocks noChangeArrowheads="1"/>
          </p:cNvSpPr>
          <p:nvPr/>
        </p:nvSpPr>
        <p:spPr bwMode="auto">
          <a:xfrm>
            <a:off x="2209800" y="1066800"/>
            <a:ext cx="3852863" cy="820738"/>
          </a:xfrm>
          <a:prstGeom prst="rect">
            <a:avLst/>
          </a:prstGeom>
          <a:noFill/>
          <a:ln w="9525">
            <a:noFill/>
            <a:miter lim="800000"/>
            <a:headEnd/>
            <a:tailEnd/>
          </a:ln>
        </p:spPr>
        <p:txBody>
          <a:bodyPr wrap="none">
            <a:spAutoFit/>
          </a:bodyPr>
          <a:lstStyle/>
          <a:p>
            <a:pPr algn="ctr" fontAlgn="auto">
              <a:lnSpc>
                <a:spcPct val="150000"/>
              </a:lnSpc>
              <a:spcBef>
                <a:spcPts val="0"/>
              </a:spcBef>
              <a:spcAft>
                <a:spcPts val="0"/>
              </a:spcAft>
              <a:defRPr/>
            </a:pPr>
            <a:r>
              <a:rPr lang="en-US" sz="3600" b="1" dirty="0">
                <a:solidFill>
                  <a:schemeClr val="bg1">
                    <a:lumMod val="85000"/>
                  </a:schemeClr>
                </a:solidFill>
                <a:latin typeface="Arial" panose="020B0604020202020204" pitchFamily="34" charset="0"/>
              </a:rPr>
              <a:t>adenocarcinoma</a:t>
            </a:r>
          </a:p>
        </p:txBody>
      </p:sp>
      <p:pic>
        <p:nvPicPr>
          <p:cNvPr id="272394" name="Picture 7" descr="C:\Documents and Settings\kwesson\Local Settings\Temporary Internet Files\Content.IE5\0SVGQ57H\MC90043524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8"/>
          <p:cNvSpPr>
            <a:spLocks noChangeArrowheads="1"/>
          </p:cNvSpPr>
          <p:nvPr/>
        </p:nvSpPr>
        <p:spPr bwMode="auto">
          <a:xfrm>
            <a:off x="2133600" y="5029200"/>
            <a:ext cx="4108450" cy="646113"/>
          </a:xfrm>
          <a:prstGeom prst="rect">
            <a:avLst/>
          </a:prstGeom>
          <a:noFill/>
          <a:ln w="9525">
            <a:noFill/>
            <a:miter lim="800000"/>
            <a:headEnd/>
            <a:tailEnd/>
          </a:ln>
        </p:spPr>
        <p:txBody>
          <a:bodyPr wrap="none">
            <a:spAutoFit/>
          </a:bodyPr>
          <a:lstStyle/>
          <a:p>
            <a:pPr fontAlgn="auto">
              <a:spcBef>
                <a:spcPts val="0"/>
              </a:spcBef>
              <a:spcAft>
                <a:spcPts val="0"/>
              </a:spcAft>
              <a:defRPr/>
            </a:pPr>
            <a:r>
              <a:rPr lang="en-US" sz="3600" b="1" dirty="0">
                <a:solidFill>
                  <a:schemeClr val="bg1">
                    <a:lumMod val="85000"/>
                  </a:schemeClr>
                </a:solidFill>
                <a:latin typeface="Arial" panose="020B0604020202020204" pitchFamily="34" charset="0"/>
              </a:rPr>
              <a:t>deoxyribonucleic</a:t>
            </a:r>
            <a:r>
              <a:rPr lang="en-US" sz="3600" dirty="0">
                <a:solidFill>
                  <a:schemeClr val="bg1">
                    <a:lumMod val="85000"/>
                  </a:schemeClr>
                </a:solidFill>
                <a:latin typeface="Arial" panose="020B0604020202020204" pitchFamily="34" charset="0"/>
              </a:rPr>
              <a:t> </a:t>
            </a:r>
          </a:p>
        </p:txBody>
      </p:sp>
      <p:sp>
        <p:nvSpPr>
          <p:cNvPr id="13" name="TextBox 12"/>
          <p:cNvSpPr txBox="1">
            <a:spLocks noChangeArrowheads="1"/>
          </p:cNvSpPr>
          <p:nvPr/>
        </p:nvSpPr>
        <p:spPr bwMode="auto">
          <a:xfrm>
            <a:off x="2514600" y="5791200"/>
            <a:ext cx="3287713" cy="646113"/>
          </a:xfrm>
          <a:prstGeom prst="rect">
            <a:avLst/>
          </a:prstGeom>
          <a:noFill/>
          <a:ln w="9525">
            <a:noFill/>
            <a:miter lim="800000"/>
            <a:headEnd/>
            <a:tailEnd/>
          </a:ln>
        </p:spPr>
        <p:txBody>
          <a:bodyPr wrap="none">
            <a:spAutoFit/>
          </a:bodyPr>
          <a:lstStyle/>
          <a:p>
            <a:pPr fontAlgn="auto">
              <a:spcBef>
                <a:spcPts val="0"/>
              </a:spcBef>
              <a:spcAft>
                <a:spcPts val="0"/>
              </a:spcAft>
              <a:defRPr/>
            </a:pPr>
            <a:r>
              <a:rPr lang="en-US" sz="3600" b="1" dirty="0">
                <a:solidFill>
                  <a:schemeClr val="bg1">
                    <a:lumMod val="85000"/>
                  </a:schemeClr>
                </a:solidFill>
                <a:latin typeface="Arial" panose="020B0604020202020204" pitchFamily="34" charset="0"/>
              </a:rPr>
              <a:t>phenothiazine</a:t>
            </a:r>
          </a:p>
        </p:txBody>
      </p:sp>
      <p:pic>
        <p:nvPicPr>
          <p:cNvPr id="14" name="Picture 3" descr="3D107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9906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6126167"/>
      </p:ext>
    </p:extLst>
  </p:cSld>
  <p:clrMapOvr>
    <a:masterClrMapping/>
  </p:clrMapOvr>
  <mc:AlternateContent xmlns:mc="http://schemas.openxmlformats.org/markup-compatibility/2006" xmlns:p14="http://schemas.microsoft.com/office/powerpoint/2010/main">
    <mc:Choice Requires="p14">
      <p:transition spd="slow" p14:dur="5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itle 1"/>
          <p:cNvSpPr>
            <a:spLocks noGrp="1"/>
          </p:cNvSpPr>
          <p:nvPr>
            <p:ph type="title"/>
          </p:nvPr>
        </p:nvSpPr>
        <p:spPr/>
        <p:txBody>
          <a:bodyPr/>
          <a:lstStyle/>
          <a:p>
            <a:r>
              <a:rPr lang="en-US" altLang="en-US" smtClean="0"/>
              <a:t>-</a:t>
            </a:r>
          </a:p>
        </p:txBody>
      </p:sp>
      <p:sp>
        <p:nvSpPr>
          <p:cNvPr id="273411" name="Content Placeholder 2"/>
          <p:cNvSpPr>
            <a:spLocks noGrp="1"/>
          </p:cNvSpPr>
          <p:nvPr>
            <p:ph idx="1"/>
          </p:nvPr>
        </p:nvSpPr>
        <p:spPr/>
        <p:txBody>
          <a:bodyPr/>
          <a:lstStyle/>
          <a:p>
            <a:endParaRPr lang="en-US" altLang="en-US"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6" name="TextBox 1"/>
          <p:cNvSpPr txBox="1">
            <a:spLocks noChangeArrowheads="1"/>
          </p:cNvSpPr>
          <p:nvPr/>
        </p:nvSpPr>
        <p:spPr bwMode="auto">
          <a:xfrm>
            <a:off x="2667000" y="0"/>
            <a:ext cx="3349625" cy="901700"/>
          </a:xfrm>
          <a:prstGeom prst="rect">
            <a:avLst/>
          </a:prstGeom>
          <a:noFill/>
          <a:ln w="9525">
            <a:noFill/>
            <a:miter lim="800000"/>
            <a:headEnd/>
            <a:tailEnd/>
          </a:ln>
        </p:spPr>
        <p:txBody>
          <a:bodyPr wrap="none">
            <a:spAutoFit/>
          </a:bodyPr>
          <a:lstStyle/>
          <a:p>
            <a:pPr algn="ctr" fontAlgn="auto">
              <a:lnSpc>
                <a:spcPct val="150000"/>
              </a:lnSpc>
              <a:spcBef>
                <a:spcPts val="0"/>
              </a:spcBef>
              <a:spcAft>
                <a:spcPts val="0"/>
              </a:spcAft>
              <a:defRPr/>
            </a:pPr>
            <a:r>
              <a:rPr lang="en-US" sz="4000" b="1" dirty="0">
                <a:solidFill>
                  <a:schemeClr val="bg1">
                    <a:lumMod val="85000"/>
                  </a:schemeClr>
                </a:solidFill>
                <a:latin typeface="Arial" panose="020B0604020202020204" pitchFamily="34" charset="0"/>
              </a:rPr>
              <a:t>Co-lo-</a:t>
            </a:r>
            <a:r>
              <a:rPr lang="en-US" sz="4000" b="1" dirty="0" err="1">
                <a:solidFill>
                  <a:schemeClr val="bg1">
                    <a:lumMod val="85000"/>
                  </a:schemeClr>
                </a:solidFill>
                <a:latin typeface="Arial" panose="020B0604020202020204" pitchFamily="34" charset="0"/>
              </a:rPr>
              <a:t>rec</a:t>
            </a:r>
            <a:r>
              <a:rPr lang="en-US" sz="4000" b="1" dirty="0">
                <a:solidFill>
                  <a:schemeClr val="bg1">
                    <a:lumMod val="85000"/>
                  </a:schemeClr>
                </a:solidFill>
                <a:latin typeface="Arial" panose="020B0604020202020204" pitchFamily="34" charset="0"/>
              </a:rPr>
              <a:t>-</a:t>
            </a:r>
            <a:r>
              <a:rPr lang="en-US" sz="4000" b="1" dirty="0" err="1">
                <a:solidFill>
                  <a:schemeClr val="bg1">
                    <a:lumMod val="85000"/>
                  </a:schemeClr>
                </a:solidFill>
                <a:latin typeface="Arial" panose="020B0604020202020204" pitchFamily="34" charset="0"/>
              </a:rPr>
              <a:t>tal</a:t>
            </a:r>
            <a:r>
              <a:rPr lang="en-US" sz="4000" b="1" dirty="0">
                <a:solidFill>
                  <a:schemeClr val="bg1">
                    <a:lumMod val="85000"/>
                  </a:schemeClr>
                </a:solidFill>
                <a:latin typeface="Arial" panose="020B0604020202020204" pitchFamily="34" charset="0"/>
              </a:rPr>
              <a:t> </a:t>
            </a:r>
          </a:p>
        </p:txBody>
      </p:sp>
      <p:sp>
        <p:nvSpPr>
          <p:cNvPr id="7" name="Rectangle 6"/>
          <p:cNvSpPr>
            <a:spLocks noChangeArrowheads="1"/>
          </p:cNvSpPr>
          <p:nvPr/>
        </p:nvSpPr>
        <p:spPr bwMode="auto">
          <a:xfrm>
            <a:off x="1752600" y="2590800"/>
            <a:ext cx="5230813" cy="70802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4000" b="1" dirty="0">
                <a:solidFill>
                  <a:schemeClr val="bg1">
                    <a:lumMod val="85000"/>
                  </a:schemeClr>
                </a:solidFill>
                <a:latin typeface="Arial" panose="020B0604020202020204" pitchFamily="34" charset="0"/>
              </a:rPr>
              <a:t>Aus-</a:t>
            </a:r>
            <a:r>
              <a:rPr lang="en-US" sz="4000" b="1" dirty="0" err="1">
                <a:solidFill>
                  <a:schemeClr val="bg1">
                    <a:lumMod val="85000"/>
                  </a:schemeClr>
                </a:solidFill>
                <a:latin typeface="Arial" panose="020B0604020202020204" pitchFamily="34" charset="0"/>
              </a:rPr>
              <a:t>tra</a:t>
            </a:r>
            <a:r>
              <a:rPr lang="en-US" sz="4000" b="1" dirty="0">
                <a:solidFill>
                  <a:schemeClr val="bg1">
                    <a:lumMod val="85000"/>
                  </a:schemeClr>
                </a:solidFill>
                <a:latin typeface="Arial" panose="020B0604020202020204" pitchFamily="34" charset="0"/>
              </a:rPr>
              <a:t>-lo-pith-e-</a:t>
            </a:r>
            <a:r>
              <a:rPr lang="en-US" sz="4000" b="1" dirty="0" err="1">
                <a:solidFill>
                  <a:schemeClr val="bg1">
                    <a:lumMod val="85000"/>
                  </a:schemeClr>
                </a:solidFill>
                <a:latin typeface="Arial" panose="020B0604020202020204" pitchFamily="34" charset="0"/>
              </a:rPr>
              <a:t>cus</a:t>
            </a:r>
            <a:endParaRPr lang="en-US" sz="4000" b="1" dirty="0">
              <a:solidFill>
                <a:schemeClr val="bg1">
                  <a:lumMod val="85000"/>
                </a:schemeClr>
              </a:solidFill>
              <a:latin typeface="Arial" panose="020B0604020202020204" pitchFamily="34" charset="0"/>
            </a:endParaRPr>
          </a:p>
        </p:txBody>
      </p:sp>
      <p:sp>
        <p:nvSpPr>
          <p:cNvPr id="8" name="Rectangle 7"/>
          <p:cNvSpPr>
            <a:spLocks noChangeArrowheads="1"/>
          </p:cNvSpPr>
          <p:nvPr/>
        </p:nvSpPr>
        <p:spPr bwMode="auto">
          <a:xfrm>
            <a:off x="1828800" y="838200"/>
            <a:ext cx="5373688" cy="901700"/>
          </a:xfrm>
          <a:prstGeom prst="rect">
            <a:avLst/>
          </a:prstGeom>
          <a:noFill/>
          <a:ln w="9525">
            <a:noFill/>
            <a:miter lim="800000"/>
            <a:headEnd/>
            <a:tailEnd/>
          </a:ln>
        </p:spPr>
        <p:txBody>
          <a:bodyPr wrap="none">
            <a:spAutoFit/>
          </a:bodyPr>
          <a:lstStyle/>
          <a:p>
            <a:pPr algn="ctr" fontAlgn="auto">
              <a:lnSpc>
                <a:spcPct val="150000"/>
              </a:lnSpc>
              <a:spcBef>
                <a:spcPts val="0"/>
              </a:spcBef>
              <a:spcAft>
                <a:spcPts val="0"/>
              </a:spcAft>
              <a:defRPr/>
            </a:pPr>
            <a:r>
              <a:rPr lang="en-US" sz="4000" b="1" dirty="0">
                <a:solidFill>
                  <a:schemeClr val="bg1">
                    <a:lumMod val="85000"/>
                  </a:schemeClr>
                </a:solidFill>
                <a:latin typeface="Arial" panose="020B0604020202020204" pitchFamily="34" charset="0"/>
              </a:rPr>
              <a:t>A-de-no-car-</a:t>
            </a:r>
            <a:r>
              <a:rPr lang="en-US" sz="4000" b="1" dirty="0" err="1">
                <a:solidFill>
                  <a:schemeClr val="bg1">
                    <a:lumMod val="85000"/>
                  </a:schemeClr>
                </a:solidFill>
                <a:latin typeface="Arial" panose="020B0604020202020204" pitchFamily="34" charset="0"/>
              </a:rPr>
              <a:t>ci</a:t>
            </a:r>
            <a:r>
              <a:rPr lang="en-US" sz="4000" b="1" dirty="0">
                <a:solidFill>
                  <a:schemeClr val="bg1">
                    <a:lumMod val="85000"/>
                  </a:schemeClr>
                </a:solidFill>
                <a:latin typeface="Arial" panose="020B0604020202020204" pitchFamily="34" charset="0"/>
              </a:rPr>
              <a:t>-no-ma</a:t>
            </a:r>
          </a:p>
        </p:txBody>
      </p:sp>
      <p:sp>
        <p:nvSpPr>
          <p:cNvPr id="9" name="TextBox 8"/>
          <p:cNvSpPr txBox="1">
            <a:spLocks noChangeArrowheads="1"/>
          </p:cNvSpPr>
          <p:nvPr/>
        </p:nvSpPr>
        <p:spPr bwMode="auto">
          <a:xfrm>
            <a:off x="2590800" y="3429000"/>
            <a:ext cx="3549650" cy="70802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4000" b="1" dirty="0">
                <a:solidFill>
                  <a:schemeClr val="bg1">
                    <a:lumMod val="85000"/>
                  </a:schemeClr>
                </a:solidFill>
                <a:latin typeface="Arial" panose="020B0604020202020204" pitchFamily="34" charset="0"/>
              </a:rPr>
              <a:t>Mi-</a:t>
            </a:r>
            <a:r>
              <a:rPr lang="en-US" sz="4000" b="1" dirty="0" err="1">
                <a:solidFill>
                  <a:schemeClr val="bg1">
                    <a:lumMod val="85000"/>
                  </a:schemeClr>
                </a:solidFill>
                <a:latin typeface="Arial" panose="020B0604020202020204" pitchFamily="34" charset="0"/>
              </a:rPr>
              <a:t>cros</a:t>
            </a:r>
            <a:r>
              <a:rPr lang="en-US" sz="4000" b="1" dirty="0">
                <a:solidFill>
                  <a:schemeClr val="bg1">
                    <a:lumMod val="85000"/>
                  </a:schemeClr>
                </a:solidFill>
                <a:latin typeface="Arial" panose="020B0604020202020204" pitchFamily="34" charset="0"/>
              </a:rPr>
              <a:t>-co-</a:t>
            </a:r>
            <a:r>
              <a:rPr lang="en-US" sz="4000" b="1" dirty="0" err="1">
                <a:solidFill>
                  <a:schemeClr val="bg1">
                    <a:lumMod val="85000"/>
                  </a:schemeClr>
                </a:solidFill>
                <a:latin typeface="Arial" panose="020B0604020202020204" pitchFamily="34" charset="0"/>
              </a:rPr>
              <a:t>py</a:t>
            </a:r>
            <a:endParaRPr lang="en-US" sz="4000" b="1" dirty="0">
              <a:solidFill>
                <a:schemeClr val="bg1">
                  <a:lumMod val="85000"/>
                </a:schemeClr>
              </a:solidFill>
              <a:latin typeface="Arial" panose="020B0604020202020204" pitchFamily="34" charset="0"/>
            </a:endParaRPr>
          </a:p>
        </p:txBody>
      </p:sp>
      <p:sp>
        <p:nvSpPr>
          <p:cNvPr id="10" name="TextBox 9"/>
          <p:cNvSpPr txBox="1">
            <a:spLocks noChangeArrowheads="1"/>
          </p:cNvSpPr>
          <p:nvPr/>
        </p:nvSpPr>
        <p:spPr bwMode="auto">
          <a:xfrm>
            <a:off x="2362200" y="1828800"/>
            <a:ext cx="4122738" cy="132397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4000" b="1" dirty="0">
                <a:solidFill>
                  <a:schemeClr val="bg1">
                    <a:lumMod val="85000"/>
                  </a:schemeClr>
                </a:solidFill>
                <a:latin typeface="Arial" panose="020B0604020202020204" pitchFamily="34" charset="0"/>
              </a:rPr>
              <a:t>Di-</a:t>
            </a:r>
            <a:r>
              <a:rPr lang="en-US" sz="4000" b="1" dirty="0" err="1">
                <a:solidFill>
                  <a:schemeClr val="bg1">
                    <a:lumMod val="85000"/>
                  </a:schemeClr>
                </a:solidFill>
                <a:latin typeface="Arial" panose="020B0604020202020204" pitchFamily="34" charset="0"/>
              </a:rPr>
              <a:t>ver</a:t>
            </a:r>
            <a:r>
              <a:rPr lang="en-US" sz="4000" b="1" dirty="0">
                <a:solidFill>
                  <a:schemeClr val="bg1">
                    <a:lumMod val="85000"/>
                  </a:schemeClr>
                </a:solidFill>
                <a:latin typeface="Arial" panose="020B0604020202020204" pitchFamily="34" charset="0"/>
              </a:rPr>
              <a:t>-tic-u-</a:t>
            </a:r>
            <a:r>
              <a:rPr lang="en-US" sz="4000" b="1" dirty="0" err="1">
                <a:solidFill>
                  <a:schemeClr val="bg1">
                    <a:lumMod val="85000"/>
                  </a:schemeClr>
                </a:solidFill>
                <a:latin typeface="Arial" panose="020B0604020202020204" pitchFamily="34" charset="0"/>
              </a:rPr>
              <a:t>li</a:t>
            </a:r>
            <a:r>
              <a:rPr lang="en-US" sz="4000" b="1" dirty="0">
                <a:solidFill>
                  <a:schemeClr val="bg1">
                    <a:lumMod val="85000"/>
                  </a:schemeClr>
                </a:solidFill>
                <a:latin typeface="Arial" panose="020B0604020202020204" pitchFamily="34" charset="0"/>
              </a:rPr>
              <a:t>-</a:t>
            </a:r>
            <a:r>
              <a:rPr lang="en-US" sz="4000" b="1" dirty="0" err="1">
                <a:solidFill>
                  <a:schemeClr val="bg1">
                    <a:lumMod val="85000"/>
                  </a:schemeClr>
                </a:solidFill>
                <a:latin typeface="Arial" panose="020B0604020202020204" pitchFamily="34" charset="0"/>
              </a:rPr>
              <a:t>tis</a:t>
            </a:r>
            <a:endParaRPr lang="en-US" sz="4000" b="1" dirty="0">
              <a:solidFill>
                <a:schemeClr val="bg1">
                  <a:lumMod val="85000"/>
                </a:schemeClr>
              </a:solidFill>
              <a:latin typeface="Arial" panose="020B0604020202020204" pitchFamily="34" charset="0"/>
            </a:endParaRPr>
          </a:p>
          <a:p>
            <a:pPr fontAlgn="auto">
              <a:spcBef>
                <a:spcPts val="0"/>
              </a:spcBef>
              <a:spcAft>
                <a:spcPts val="0"/>
              </a:spcAft>
              <a:defRPr/>
            </a:pPr>
            <a:endParaRPr lang="en-US" sz="4000" dirty="0">
              <a:solidFill>
                <a:schemeClr val="bg1">
                  <a:lumMod val="85000"/>
                </a:schemeClr>
              </a:solidFill>
              <a:latin typeface="Arial" panose="020B0604020202020204" pitchFamily="34" charset="0"/>
            </a:endParaRPr>
          </a:p>
        </p:txBody>
      </p:sp>
      <p:pic>
        <p:nvPicPr>
          <p:cNvPr id="273418" name="Picture 7" descr="C:\Documents and Settings\kwesson\Local Settings\Temporary Internet Files\Content.IE5\0SVGQ57H\MC90043524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1600200" y="4267200"/>
            <a:ext cx="5773738" cy="70802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4000" b="1" dirty="0">
                <a:solidFill>
                  <a:schemeClr val="bg1">
                    <a:lumMod val="85000"/>
                  </a:schemeClr>
                </a:solidFill>
                <a:latin typeface="Arial" panose="020B0604020202020204" pitchFamily="34" charset="0"/>
              </a:rPr>
              <a:t>De-ox-y-</a:t>
            </a:r>
            <a:r>
              <a:rPr lang="en-US" sz="4000" b="1" dirty="0" err="1">
                <a:solidFill>
                  <a:schemeClr val="bg1">
                    <a:lumMod val="85000"/>
                  </a:schemeClr>
                </a:solidFill>
                <a:latin typeface="Arial" panose="020B0604020202020204" pitchFamily="34" charset="0"/>
              </a:rPr>
              <a:t>ri</a:t>
            </a:r>
            <a:r>
              <a:rPr lang="en-US" sz="4000" b="1" dirty="0">
                <a:solidFill>
                  <a:schemeClr val="bg1">
                    <a:lumMod val="85000"/>
                  </a:schemeClr>
                </a:solidFill>
                <a:latin typeface="Arial" panose="020B0604020202020204" pitchFamily="34" charset="0"/>
              </a:rPr>
              <a:t>-</a:t>
            </a:r>
            <a:r>
              <a:rPr lang="en-US" sz="4000" b="1" dirty="0" err="1">
                <a:solidFill>
                  <a:schemeClr val="bg1">
                    <a:lumMod val="85000"/>
                  </a:schemeClr>
                </a:solidFill>
                <a:latin typeface="Arial" panose="020B0604020202020204" pitchFamily="34" charset="0"/>
              </a:rPr>
              <a:t>bo</a:t>
            </a:r>
            <a:r>
              <a:rPr lang="en-US" sz="4000" b="1" dirty="0">
                <a:solidFill>
                  <a:schemeClr val="bg1">
                    <a:lumMod val="85000"/>
                  </a:schemeClr>
                </a:solidFill>
                <a:latin typeface="Arial" panose="020B0604020202020204" pitchFamily="34" charset="0"/>
              </a:rPr>
              <a:t>-nu-</a:t>
            </a:r>
            <a:r>
              <a:rPr lang="en-US" sz="4000" b="1" dirty="0" err="1">
                <a:solidFill>
                  <a:schemeClr val="bg1">
                    <a:lumMod val="85000"/>
                  </a:schemeClr>
                </a:solidFill>
                <a:latin typeface="Arial" panose="020B0604020202020204" pitchFamily="34" charset="0"/>
              </a:rPr>
              <a:t>cle</a:t>
            </a:r>
            <a:r>
              <a:rPr lang="en-US" sz="4000" b="1" dirty="0">
                <a:solidFill>
                  <a:schemeClr val="bg1">
                    <a:lumMod val="85000"/>
                  </a:schemeClr>
                </a:solidFill>
                <a:latin typeface="Arial" panose="020B0604020202020204" pitchFamily="34" charset="0"/>
              </a:rPr>
              <a:t>-</a:t>
            </a:r>
            <a:r>
              <a:rPr lang="en-US" sz="4000" b="1" dirty="0" err="1">
                <a:solidFill>
                  <a:schemeClr val="bg1">
                    <a:lumMod val="85000"/>
                  </a:schemeClr>
                </a:solidFill>
                <a:latin typeface="Arial" panose="020B0604020202020204" pitchFamily="34" charset="0"/>
              </a:rPr>
              <a:t>ic</a:t>
            </a:r>
            <a:r>
              <a:rPr lang="en-US" sz="4000" dirty="0">
                <a:solidFill>
                  <a:schemeClr val="bg1">
                    <a:lumMod val="85000"/>
                  </a:schemeClr>
                </a:solidFill>
                <a:latin typeface="Arial" panose="020B0604020202020204" pitchFamily="34" charset="0"/>
              </a:rPr>
              <a:t> </a:t>
            </a:r>
          </a:p>
        </p:txBody>
      </p:sp>
      <p:sp>
        <p:nvSpPr>
          <p:cNvPr id="13" name="TextBox 12"/>
          <p:cNvSpPr txBox="1">
            <a:spLocks noChangeArrowheads="1"/>
          </p:cNvSpPr>
          <p:nvPr/>
        </p:nvSpPr>
        <p:spPr bwMode="auto">
          <a:xfrm>
            <a:off x="2286000" y="5029200"/>
            <a:ext cx="4344988" cy="70802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4000" b="1" dirty="0" err="1">
                <a:solidFill>
                  <a:schemeClr val="bg1">
                    <a:lumMod val="85000"/>
                  </a:schemeClr>
                </a:solidFill>
                <a:latin typeface="Arial" panose="020B0604020202020204" pitchFamily="34" charset="0"/>
              </a:rPr>
              <a:t>Phe</a:t>
            </a:r>
            <a:r>
              <a:rPr lang="en-US" sz="4000" b="1" dirty="0">
                <a:solidFill>
                  <a:schemeClr val="bg1">
                    <a:lumMod val="85000"/>
                  </a:schemeClr>
                </a:solidFill>
                <a:latin typeface="Arial" panose="020B0604020202020204" pitchFamily="34" charset="0"/>
              </a:rPr>
              <a:t>-no-</a:t>
            </a:r>
            <a:r>
              <a:rPr lang="en-US" sz="4000" b="1" dirty="0" err="1">
                <a:solidFill>
                  <a:schemeClr val="bg1">
                    <a:lumMod val="85000"/>
                  </a:schemeClr>
                </a:solidFill>
                <a:latin typeface="Arial" panose="020B0604020202020204" pitchFamily="34" charset="0"/>
              </a:rPr>
              <a:t>thi</a:t>
            </a:r>
            <a:r>
              <a:rPr lang="en-US" sz="4000" b="1" dirty="0">
                <a:solidFill>
                  <a:schemeClr val="bg1">
                    <a:lumMod val="85000"/>
                  </a:schemeClr>
                </a:solidFill>
                <a:latin typeface="Arial" panose="020B0604020202020204" pitchFamily="34" charset="0"/>
              </a:rPr>
              <a:t>-a-</a:t>
            </a:r>
            <a:r>
              <a:rPr lang="en-US" sz="4000" b="1" dirty="0" err="1">
                <a:solidFill>
                  <a:schemeClr val="bg1">
                    <a:lumMod val="85000"/>
                  </a:schemeClr>
                </a:solidFill>
                <a:latin typeface="Arial" panose="020B0604020202020204" pitchFamily="34" charset="0"/>
              </a:rPr>
              <a:t>zine</a:t>
            </a:r>
            <a:endParaRPr lang="en-US" sz="4000" b="1" dirty="0">
              <a:solidFill>
                <a:schemeClr val="bg1">
                  <a:lumMod val="85000"/>
                </a:schemeClr>
              </a:solidFill>
              <a:latin typeface="Arial" panose="020B0604020202020204" pitchFamily="34" charset="0"/>
            </a:endParaRPr>
          </a:p>
        </p:txBody>
      </p:sp>
      <p:sp>
        <p:nvSpPr>
          <p:cNvPr id="227342" name="Rectangle 14"/>
          <p:cNvSpPr>
            <a:spLocks noChangeArrowheads="1"/>
          </p:cNvSpPr>
          <p:nvPr/>
        </p:nvSpPr>
        <p:spPr bwMode="auto">
          <a:xfrm>
            <a:off x="533400" y="5943600"/>
            <a:ext cx="3657600" cy="646113"/>
          </a:xfrm>
          <a:prstGeom prst="rect">
            <a:avLst/>
          </a:prstGeom>
          <a:noFill/>
          <a:ln w="9525">
            <a:noFill/>
            <a:miter lim="800000"/>
            <a:headEnd/>
            <a:tailEnd/>
          </a:ln>
          <a:effectLst/>
        </p:spPr>
        <p:txBody>
          <a:bodyPr anchor="ctr">
            <a:spAutoFit/>
          </a:bodyPr>
          <a:lstStyle/>
          <a:p>
            <a:pPr eaLnBrk="0" fontAlgn="auto" hangingPunct="0">
              <a:spcBef>
                <a:spcPts val="0"/>
              </a:spcBef>
              <a:spcAft>
                <a:spcPts val="0"/>
              </a:spcAft>
              <a:defRPr/>
            </a:pPr>
            <a:r>
              <a:rPr lang="en-US" sz="3600" b="1" dirty="0">
                <a:solidFill>
                  <a:schemeClr val="bg1">
                    <a:lumMod val="85000"/>
                  </a:schemeClr>
                </a:solidFill>
                <a:latin typeface="Arial" panose="020B0604020202020204" pitchFamily="34" charset="0"/>
                <a:ea typeface="Calibri" pitchFamily="34" charset="0"/>
              </a:rPr>
              <a:t>Diatomaceous </a:t>
            </a:r>
            <a:endParaRPr lang="en-US" sz="3600" b="1" dirty="0">
              <a:solidFill>
                <a:schemeClr val="bg1">
                  <a:lumMod val="85000"/>
                </a:schemeClr>
              </a:solidFill>
              <a:latin typeface="Arial" panose="020B0604020202020204" pitchFamily="34" charset="0"/>
            </a:endParaRPr>
          </a:p>
        </p:txBody>
      </p:sp>
      <p:sp>
        <p:nvSpPr>
          <p:cNvPr id="15" name="Rectangle 14"/>
          <p:cNvSpPr>
            <a:spLocks noChangeArrowheads="1"/>
          </p:cNvSpPr>
          <p:nvPr/>
        </p:nvSpPr>
        <p:spPr bwMode="auto">
          <a:xfrm>
            <a:off x="3810000" y="5943600"/>
            <a:ext cx="4495800" cy="646113"/>
          </a:xfrm>
          <a:prstGeom prst="rect">
            <a:avLst/>
          </a:prstGeom>
          <a:noFill/>
          <a:ln w="9525">
            <a:noFill/>
            <a:miter lim="800000"/>
            <a:headEnd/>
            <a:tailEnd/>
          </a:ln>
          <a:effectLst/>
        </p:spPr>
        <p:txBody>
          <a:bodyPr anchor="ctr">
            <a:spAutoFit/>
          </a:bodyPr>
          <a:lstStyle/>
          <a:p>
            <a:pPr eaLnBrk="0" fontAlgn="auto" hangingPunct="0">
              <a:spcBef>
                <a:spcPts val="0"/>
              </a:spcBef>
              <a:spcAft>
                <a:spcPts val="0"/>
              </a:spcAft>
              <a:defRPr/>
            </a:pPr>
            <a:r>
              <a:rPr lang="en-US" sz="3600" b="1" dirty="0">
                <a:solidFill>
                  <a:schemeClr val="bg1">
                    <a:lumMod val="85000"/>
                  </a:schemeClr>
                </a:solidFill>
                <a:latin typeface="Arial" panose="020B0604020202020204" pitchFamily="34" charset="0"/>
                <a:ea typeface="Calibri" pitchFamily="34" charset="0"/>
              </a:rPr>
              <a:t>= Di-a-tom-a-</a:t>
            </a:r>
            <a:r>
              <a:rPr lang="en-US" sz="3600" b="1" dirty="0" err="1">
                <a:solidFill>
                  <a:schemeClr val="bg1">
                    <a:lumMod val="85000"/>
                  </a:schemeClr>
                </a:solidFill>
                <a:latin typeface="Arial" panose="020B0604020202020204" pitchFamily="34" charset="0"/>
                <a:ea typeface="Calibri" pitchFamily="34" charset="0"/>
              </a:rPr>
              <a:t>ceous</a:t>
            </a:r>
            <a:r>
              <a:rPr lang="en-US" sz="3600" b="1" dirty="0">
                <a:solidFill>
                  <a:schemeClr val="bg1">
                    <a:lumMod val="85000"/>
                  </a:schemeClr>
                </a:solidFill>
                <a:latin typeface="Arial" panose="020B0604020202020204" pitchFamily="34" charset="0"/>
                <a:ea typeface="Calibri" pitchFamily="34" charset="0"/>
              </a:rPr>
              <a:t> </a:t>
            </a:r>
            <a:endParaRPr lang="en-US" sz="3600" b="1" dirty="0">
              <a:solidFill>
                <a:schemeClr val="bg1">
                  <a:lumMod val="85000"/>
                </a:schemeClr>
              </a:solidFill>
              <a:latin typeface="Arial" panose="020B0604020202020204" pitchFamily="34" charset="0"/>
            </a:endParaRPr>
          </a:p>
        </p:txBody>
      </p:sp>
      <p:pic>
        <p:nvPicPr>
          <p:cNvPr id="16" name="Picture 3" descr="3D107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9906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617876"/>
      </p:ext>
    </p:extLst>
  </p:cSld>
  <p:clrMapOvr>
    <a:masterClrMapping/>
  </p:clrMapOvr>
  <mc:AlternateContent xmlns:mc="http://schemas.openxmlformats.org/markup-compatibility/2006" xmlns:p14="http://schemas.microsoft.com/office/powerpoint/2010/main">
    <mc:Choice Requires="p14">
      <p:transition spd="slow" p14:dur="5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734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P spid="9" grpId="0" autoUpdateAnimBg="0"/>
      <p:bldP spid="10" grpId="0" autoUpdateAnimBg="0"/>
      <p:bldP spid="12" grpId="0" autoUpdateAnimBg="0"/>
      <p:bldP spid="13" grpId="0" autoUpdateAnimBg="0"/>
      <p:bldP spid="227342" grpId="0"/>
      <p:bldP spid="1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2258" name="Title 1"/>
          <p:cNvSpPr>
            <a:spLocks noGrp="1"/>
          </p:cNvSpPr>
          <p:nvPr>
            <p:ph type="title"/>
          </p:nvPr>
        </p:nvSpPr>
        <p:spPr/>
        <p:txBody>
          <a:bodyPr/>
          <a:lstStyle/>
          <a:p>
            <a:endParaRPr lang="en-US" dirty="0" smtClean="0"/>
          </a:p>
        </p:txBody>
      </p:sp>
      <p:sp>
        <p:nvSpPr>
          <p:cNvPr id="1632259" name="Content Placeholder 2"/>
          <p:cNvSpPr>
            <a:spLocks noGrp="1"/>
          </p:cNvSpPr>
          <p:nvPr>
            <p:ph idx="1"/>
          </p:nvPr>
        </p:nvSpPr>
        <p:spPr/>
        <p:txBody>
          <a:bodyPr/>
          <a:lstStyle/>
          <a:p>
            <a:endParaRPr lang="en-US" dirty="0"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6" name="Text Box 2"/>
          <p:cNvSpPr txBox="1">
            <a:spLocks noChangeArrowheads="1"/>
          </p:cNvSpPr>
          <p:nvPr/>
        </p:nvSpPr>
        <p:spPr bwMode="auto">
          <a:xfrm>
            <a:off x="381000" y="1295400"/>
            <a:ext cx="8534400" cy="4708981"/>
          </a:xfrm>
          <a:prstGeom prst="rect">
            <a:avLst/>
          </a:prstGeom>
          <a:noFill/>
          <a:ln w="9525">
            <a:noFill/>
            <a:miter lim="800000"/>
            <a:headEnd/>
            <a:tailEnd/>
          </a:ln>
        </p:spPr>
        <p:txBody>
          <a:bodyPr>
            <a:spAutoFit/>
          </a:bodyPr>
          <a:lstStyle/>
          <a:p>
            <a:pPr fontAlgn="auto">
              <a:lnSpc>
                <a:spcPct val="150000"/>
              </a:lnSpc>
              <a:spcBef>
                <a:spcPct val="50000"/>
              </a:spcBef>
              <a:spcAft>
                <a:spcPts val="0"/>
              </a:spcAft>
              <a:defRPr/>
            </a:pPr>
            <a:r>
              <a:rPr lang="en-US" sz="2800" dirty="0">
                <a:solidFill>
                  <a:schemeClr val="bg1">
                    <a:lumMod val="95000"/>
                  </a:schemeClr>
                </a:solidFill>
                <a:latin typeface="Arial" panose="020B0604020202020204" pitchFamily="34" charset="0"/>
                <a:cs typeface="+mn-cs"/>
              </a:rPr>
              <a:t>“</a:t>
            </a:r>
            <a:r>
              <a:rPr lang="en-US" sz="2800" b="1" dirty="0">
                <a:solidFill>
                  <a:schemeClr val="bg1">
                    <a:lumMod val="95000"/>
                  </a:schemeClr>
                </a:solidFill>
                <a:latin typeface="Arial" panose="020B0604020202020204" pitchFamily="34" charset="0"/>
                <a:cs typeface="+mn-cs"/>
              </a:rPr>
              <a:t>In fact, the </a:t>
            </a:r>
            <a:r>
              <a:rPr lang="en-US" sz="2800" b="1" i="1" dirty="0">
                <a:solidFill>
                  <a:schemeClr val="bg1">
                    <a:lumMod val="95000"/>
                  </a:schemeClr>
                </a:solidFill>
                <a:latin typeface="Arial" panose="020B0604020202020204" pitchFamily="34" charset="0"/>
                <a:cs typeface="+mn-cs"/>
              </a:rPr>
              <a:t>automaticity</a:t>
            </a:r>
            <a:r>
              <a:rPr lang="en-US" sz="2800" b="1" dirty="0">
                <a:solidFill>
                  <a:schemeClr val="bg1">
                    <a:lumMod val="95000"/>
                  </a:schemeClr>
                </a:solidFill>
                <a:latin typeface="Arial" panose="020B0604020202020204" pitchFamily="34" charset="0"/>
                <a:cs typeface="+mn-cs"/>
              </a:rPr>
              <a:t> with which </a:t>
            </a:r>
            <a:r>
              <a:rPr lang="en-US" sz="2800" b="1" i="1" dirty="0">
                <a:solidFill>
                  <a:srgbClr val="00B0F0"/>
                </a:solidFill>
                <a:latin typeface="Arial" panose="020B0604020202020204" pitchFamily="34" charset="0"/>
                <a:cs typeface="+mn-cs"/>
              </a:rPr>
              <a:t>skillful</a:t>
            </a:r>
            <a:r>
              <a:rPr lang="en-US" sz="2800" b="1" dirty="0">
                <a:solidFill>
                  <a:srgbClr val="00B0F0"/>
                </a:solidFill>
                <a:latin typeface="Arial" panose="020B0604020202020204" pitchFamily="34" charset="0"/>
                <a:cs typeface="+mn-cs"/>
              </a:rPr>
              <a:t> </a:t>
            </a:r>
            <a:r>
              <a:rPr lang="en-US" sz="2800" b="1" dirty="0">
                <a:solidFill>
                  <a:schemeClr val="bg1">
                    <a:lumMod val="95000"/>
                  </a:schemeClr>
                </a:solidFill>
                <a:latin typeface="Arial" panose="020B0604020202020204" pitchFamily="34" charset="0"/>
                <a:cs typeface="+mn-cs"/>
              </a:rPr>
              <a:t>	readers </a:t>
            </a:r>
            <a:r>
              <a:rPr lang="en-US" sz="2800" b="1" i="1" dirty="0">
                <a:solidFill>
                  <a:srgbClr val="00B0F0"/>
                </a:solidFill>
                <a:latin typeface="Arial" panose="020B0604020202020204" pitchFamily="34" charset="0"/>
                <a:cs typeface="+mn-cs"/>
              </a:rPr>
              <a:t>recognize</a:t>
            </a:r>
            <a:r>
              <a:rPr lang="en-US" sz="2800" b="1" dirty="0">
                <a:solidFill>
                  <a:schemeClr val="bg1">
                    <a:lumMod val="95000"/>
                  </a:schemeClr>
                </a:solidFill>
                <a:latin typeface="Arial" panose="020B0604020202020204" pitchFamily="34" charset="0"/>
                <a:cs typeface="+mn-cs"/>
              </a:rPr>
              <a:t> words is the key to the 	whole system…The reader’s </a:t>
            </a:r>
            <a:r>
              <a:rPr lang="en-US" sz="2800" b="1" i="1" dirty="0">
                <a:solidFill>
                  <a:schemeClr val="bg1">
                    <a:lumMod val="95000"/>
                  </a:schemeClr>
                </a:solidFill>
                <a:latin typeface="Arial" panose="020B0604020202020204" pitchFamily="34" charset="0"/>
                <a:cs typeface="+mn-cs"/>
              </a:rPr>
              <a:t>attention</a:t>
            </a:r>
            <a:r>
              <a:rPr lang="en-US" sz="2800" b="1" dirty="0">
                <a:solidFill>
                  <a:schemeClr val="bg1">
                    <a:lumMod val="95000"/>
                  </a:schemeClr>
                </a:solidFill>
                <a:latin typeface="Arial" panose="020B0604020202020204" pitchFamily="34" charset="0"/>
                <a:cs typeface="+mn-cs"/>
              </a:rPr>
              <a:t> can 	be focused on </a:t>
            </a:r>
            <a:r>
              <a:rPr lang="en-US" sz="2800" b="1" dirty="0">
                <a:solidFill>
                  <a:srgbClr val="00B0F0"/>
                </a:solidFill>
                <a:latin typeface="Arial" panose="020B0604020202020204" pitchFamily="34" charset="0"/>
                <a:cs typeface="+mn-cs"/>
              </a:rPr>
              <a:t>the </a:t>
            </a:r>
            <a:r>
              <a:rPr lang="en-US" sz="2800" b="1" i="1" dirty="0">
                <a:solidFill>
                  <a:srgbClr val="00B0F0"/>
                </a:solidFill>
                <a:latin typeface="Arial" panose="020B0604020202020204" pitchFamily="34" charset="0"/>
                <a:cs typeface="+mn-cs"/>
              </a:rPr>
              <a:t>meaning </a:t>
            </a:r>
            <a:r>
              <a:rPr lang="en-US" sz="2800" b="1" i="1" dirty="0">
                <a:solidFill>
                  <a:schemeClr val="bg1">
                    <a:lumMod val="95000"/>
                  </a:schemeClr>
                </a:solidFill>
                <a:latin typeface="Arial" panose="020B0604020202020204" pitchFamily="34" charset="0"/>
                <a:cs typeface="+mn-cs"/>
              </a:rPr>
              <a:t>and message </a:t>
            </a:r>
            <a:r>
              <a:rPr lang="en-US" sz="2800" b="1" dirty="0">
                <a:solidFill>
                  <a:schemeClr val="bg1">
                    <a:lumMod val="95000"/>
                  </a:schemeClr>
                </a:solidFill>
                <a:latin typeface="Arial" panose="020B0604020202020204" pitchFamily="34" charset="0"/>
                <a:cs typeface="+mn-cs"/>
              </a:rPr>
              <a:t>of 	a text only to the extent that it’s </a:t>
            </a:r>
            <a:r>
              <a:rPr lang="en-US" sz="2800" b="1" i="1" dirty="0">
                <a:solidFill>
                  <a:srgbClr val="00B0F0"/>
                </a:solidFill>
                <a:latin typeface="Arial" panose="020B0604020202020204" pitchFamily="34" charset="0"/>
                <a:cs typeface="+mn-cs"/>
              </a:rPr>
              <a:t>free</a:t>
            </a:r>
            <a:r>
              <a:rPr lang="en-US" sz="2800" b="1" dirty="0">
                <a:solidFill>
                  <a:schemeClr val="bg1">
                    <a:lumMod val="95000"/>
                  </a:schemeClr>
                </a:solidFill>
                <a:latin typeface="Arial" panose="020B0604020202020204" pitchFamily="34" charset="0"/>
                <a:cs typeface="+mn-cs"/>
              </a:rPr>
              <a:t> from 	fussing with the </a:t>
            </a:r>
            <a:r>
              <a:rPr lang="en-US" sz="2800" b="1" i="1" dirty="0">
                <a:solidFill>
                  <a:schemeClr val="bg1">
                    <a:lumMod val="95000"/>
                  </a:schemeClr>
                </a:solidFill>
                <a:latin typeface="Arial" panose="020B0604020202020204" pitchFamily="34" charset="0"/>
                <a:cs typeface="+mn-cs"/>
              </a:rPr>
              <a:t>words and letters.”</a:t>
            </a:r>
          </a:p>
          <a:p>
            <a:pPr fontAlgn="auto">
              <a:spcBef>
                <a:spcPct val="50000"/>
              </a:spcBef>
              <a:spcAft>
                <a:spcPts val="0"/>
              </a:spcAft>
              <a:defRPr/>
            </a:pPr>
            <a:r>
              <a:rPr lang="en-US" sz="3200" b="1" dirty="0">
                <a:solidFill>
                  <a:schemeClr val="bg1">
                    <a:lumMod val="95000"/>
                  </a:schemeClr>
                </a:solidFill>
                <a:latin typeface="Albertus Medium"/>
                <a:cs typeface="+mn-cs"/>
              </a:rPr>
              <a:t>						</a:t>
            </a:r>
            <a:r>
              <a:rPr lang="en-US" sz="2000" b="1" dirty="0">
                <a:solidFill>
                  <a:schemeClr val="bg1">
                    <a:lumMod val="95000"/>
                  </a:schemeClr>
                </a:solidFill>
                <a:latin typeface="Albertus Medium"/>
                <a:cs typeface="+mn-cs"/>
              </a:rPr>
              <a:t>--Marilyn Adams</a:t>
            </a:r>
          </a:p>
        </p:txBody>
      </p:sp>
      <p:pic>
        <p:nvPicPr>
          <p:cNvPr id="7" name="Picture 3" descr="3D107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9906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5724304"/>
      </p:ext>
    </p:extLst>
  </p:cSld>
  <p:clrMapOvr>
    <a:masterClrMapping/>
  </p:clrMapOvr>
  <mc:AlternateContent xmlns:mc="http://schemas.openxmlformats.org/markup-compatibility/2006" xmlns:p14="http://schemas.microsoft.com/office/powerpoint/2010/main">
    <mc:Choice Requires="p14">
      <p:transition spd="slow" p14:dur="5000" advClick="0"/>
    </mc:Choice>
    <mc:Fallback xmlns="">
      <p:transition spd="slow"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38" y="246063"/>
            <a:ext cx="6716712" cy="6002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0339" name="Picture 3" descr="C:\Users\kwesson\AppData\Local\Microsoft\Windows\Temporary Internet Files\Content.IE5\6XSN813L\qrcode.2022847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4196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6858000" y="2209800"/>
            <a:ext cx="1981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b="1">
                <a:solidFill>
                  <a:srgbClr val="FF0000"/>
                </a:solidFill>
                <a:latin typeface="Arial" pitchFamily="34" charset="0"/>
                <a:cs typeface="Arial" pitchFamily="34" charset="0"/>
              </a:rPr>
              <a:t>Science just got easier!</a:t>
            </a:r>
          </a:p>
        </p:txBody>
      </p:sp>
    </p:spTree>
    <p:extLst>
      <p:ext uri="{BB962C8B-B14F-4D97-AF65-F5344CB8AC3E}">
        <p14:creationId xmlns:p14="http://schemas.microsoft.com/office/powerpoint/2010/main" val="115580186"/>
      </p:ext>
    </p:extLst>
  </p:cSld>
  <p:clrMapOvr>
    <a:masterClrMapping/>
  </p:clrMapOvr>
  <mc:AlternateContent xmlns:mc="http://schemas.openxmlformats.org/markup-compatibility/2006" xmlns:p14="http://schemas.microsoft.com/office/powerpoint/2010/main">
    <mc:Choice Requires="p14">
      <p:transition spd="slow" p14:dur="5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3970" name="Title 1"/>
          <p:cNvSpPr>
            <a:spLocks noGrp="1"/>
          </p:cNvSpPr>
          <p:nvPr>
            <p:ph type="title"/>
          </p:nvPr>
        </p:nvSpPr>
        <p:spPr/>
        <p:txBody>
          <a:bodyPr/>
          <a:lstStyle/>
          <a:p>
            <a:endParaRPr lang="en-US" dirty="0" smtClean="0"/>
          </a:p>
        </p:txBody>
      </p:sp>
      <p:sp>
        <p:nvSpPr>
          <p:cNvPr id="2003971" name="Content Placeholder 2"/>
          <p:cNvSpPr>
            <a:spLocks noGrp="1"/>
          </p:cNvSpPr>
          <p:nvPr>
            <p:ph idx="1"/>
          </p:nvPr>
        </p:nvSpPr>
        <p:spPr/>
        <p:txBody>
          <a:bodyPr/>
          <a:lstStyle/>
          <a:p>
            <a:endParaRPr lang="en-US" dirty="0"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dirty="0">
              <a:latin typeface="Arial" panose="020B0604020202020204" pitchFamily="34" charset="0"/>
            </a:endParaRPr>
          </a:p>
        </p:txBody>
      </p:sp>
      <p:sp>
        <p:nvSpPr>
          <p:cNvPr id="6" name="Rectangle 5"/>
          <p:cNvSpPr/>
          <p:nvPr/>
        </p:nvSpPr>
        <p:spPr>
          <a:xfrm>
            <a:off x="228600" y="167308"/>
            <a:ext cx="8686800" cy="7894469"/>
          </a:xfrm>
          <a:prstGeom prst="rect">
            <a:avLst/>
          </a:prstGeom>
        </p:spPr>
        <p:txBody>
          <a:bodyPr>
            <a:spAutoFit/>
          </a:bodyPr>
          <a:lstStyle/>
          <a:p>
            <a:pPr algn="ctr" fontAlgn="auto">
              <a:spcBef>
                <a:spcPts val="0"/>
              </a:spcBef>
              <a:spcAft>
                <a:spcPts val="0"/>
              </a:spcAft>
              <a:defRPr/>
            </a:pPr>
            <a:r>
              <a:rPr lang="en-US" sz="2800" b="1" dirty="0" smtClean="0">
                <a:solidFill>
                  <a:srgbClr val="FFFF00"/>
                </a:solidFill>
                <a:latin typeface="Arial" panose="020B0604020202020204" pitchFamily="34" charset="0"/>
              </a:rPr>
              <a:t>	Creativity: A Defining Characteristic </a:t>
            </a:r>
          </a:p>
          <a:p>
            <a:pPr algn="ctr" fontAlgn="auto">
              <a:spcBef>
                <a:spcPts val="0"/>
              </a:spcBef>
              <a:spcAft>
                <a:spcPts val="0"/>
              </a:spcAft>
              <a:defRPr/>
            </a:pPr>
            <a:r>
              <a:rPr lang="en-US" sz="2800" b="1" dirty="0">
                <a:solidFill>
                  <a:srgbClr val="FFFF00"/>
                </a:solidFill>
                <a:latin typeface="Arial" panose="020B0604020202020204" pitchFamily="34" charset="0"/>
              </a:rPr>
              <a:t>	</a:t>
            </a:r>
            <a:r>
              <a:rPr lang="en-US" sz="2800" b="1" dirty="0" smtClean="0">
                <a:solidFill>
                  <a:srgbClr val="FFFF00"/>
                </a:solidFill>
                <a:latin typeface="Arial" panose="020B0604020202020204" pitchFamily="34" charset="0"/>
              </a:rPr>
              <a:t>of </a:t>
            </a:r>
            <a:r>
              <a:rPr lang="en-US" sz="2800" b="1" i="1" dirty="0" smtClean="0">
                <a:solidFill>
                  <a:srgbClr val="FFFF00"/>
                </a:solidFill>
                <a:latin typeface="Arial" panose="020B0604020202020204" pitchFamily="34" charset="0"/>
              </a:rPr>
              <a:t>Homo Sapiens</a:t>
            </a:r>
          </a:p>
          <a:p>
            <a:pPr algn="ctr" fontAlgn="auto">
              <a:spcBef>
                <a:spcPts val="0"/>
              </a:spcBef>
              <a:spcAft>
                <a:spcPts val="0"/>
              </a:spcAft>
              <a:defRPr/>
            </a:pPr>
            <a:endParaRPr lang="en-US" dirty="0">
              <a:solidFill>
                <a:schemeClr val="bg1">
                  <a:lumMod val="95000"/>
                </a:schemeClr>
              </a:solidFill>
              <a:latin typeface="Arial" panose="020B0604020202020204" pitchFamily="34" charset="0"/>
              <a:cs typeface="+mn-cs"/>
            </a:endParaRPr>
          </a:p>
          <a:p>
            <a:pPr algn="ctr" fontAlgn="auto">
              <a:spcBef>
                <a:spcPts val="0"/>
              </a:spcBef>
              <a:spcAft>
                <a:spcPts val="0"/>
              </a:spcAft>
              <a:defRPr/>
            </a:pPr>
            <a:r>
              <a:rPr lang="en-US" sz="1100" dirty="0">
                <a:solidFill>
                  <a:schemeClr val="bg1">
                    <a:lumMod val="95000"/>
                  </a:schemeClr>
                </a:solidFill>
                <a:latin typeface="Arial" panose="020B0604020202020204" pitchFamily="34" charset="0"/>
                <a:cs typeface="+mn-cs"/>
              </a:rPr>
              <a:t> </a:t>
            </a:r>
            <a:endParaRPr lang="en-US" sz="2400" dirty="0">
              <a:solidFill>
                <a:schemeClr val="bg1">
                  <a:lumMod val="95000"/>
                </a:schemeClr>
              </a:solidFill>
              <a:latin typeface="Arial" panose="020B0604020202020204" pitchFamily="34" charset="0"/>
              <a:cs typeface="+mn-cs"/>
            </a:endParaRPr>
          </a:p>
          <a:p>
            <a:pPr fontAlgn="auto">
              <a:lnSpc>
                <a:spcPct val="150000"/>
              </a:lnSpc>
              <a:spcBef>
                <a:spcPts val="600"/>
              </a:spcBef>
              <a:spcAft>
                <a:spcPts val="600"/>
              </a:spcAft>
              <a:defRPr/>
            </a:pPr>
            <a:r>
              <a:rPr lang="en-US" sz="2400" b="1" dirty="0">
                <a:solidFill>
                  <a:schemeClr val="bg1">
                    <a:lumMod val="95000"/>
                  </a:schemeClr>
                </a:solidFill>
                <a:latin typeface="Arial" panose="020B0604020202020204" pitchFamily="34" charset="0"/>
                <a:cs typeface="+mn-cs"/>
              </a:rPr>
              <a:t>Human beings are the </a:t>
            </a:r>
            <a:r>
              <a:rPr lang="en-US" sz="2400" b="1" i="1" dirty="0">
                <a:solidFill>
                  <a:schemeClr val="bg1">
                    <a:lumMod val="95000"/>
                  </a:schemeClr>
                </a:solidFill>
                <a:latin typeface="Arial" panose="020B0604020202020204" pitchFamily="34" charset="0"/>
                <a:cs typeface="+mn-cs"/>
              </a:rPr>
              <a:t>only animal </a:t>
            </a:r>
            <a:r>
              <a:rPr lang="en-US" sz="2400" b="1" dirty="0">
                <a:solidFill>
                  <a:schemeClr val="bg1">
                    <a:lumMod val="95000"/>
                  </a:schemeClr>
                </a:solidFill>
                <a:latin typeface="Arial" panose="020B0604020202020204" pitchFamily="34" charset="0"/>
                <a:cs typeface="+mn-cs"/>
              </a:rPr>
              <a:t>on the planet that 	looks for problems and for </a:t>
            </a:r>
            <a:r>
              <a:rPr lang="en-US" sz="2400" b="1" dirty="0">
                <a:solidFill>
                  <a:srgbClr val="00B0F0"/>
                </a:solidFill>
                <a:latin typeface="Arial" panose="020B0604020202020204" pitchFamily="34" charset="0"/>
                <a:cs typeface="+mn-cs"/>
              </a:rPr>
              <a:t>problems to solve. </a:t>
            </a:r>
            <a:r>
              <a:rPr lang="en-US" sz="2400" b="1" dirty="0">
                <a:solidFill>
                  <a:schemeClr val="bg1">
                    <a:lumMod val="95000"/>
                  </a:schemeClr>
                </a:solidFill>
                <a:latin typeface="Arial" panose="020B0604020202020204" pitchFamily="34" charset="0"/>
                <a:cs typeface="+mn-cs"/>
              </a:rPr>
              <a:t>In 	the late 1800s to the mid-20th century, highly 	</a:t>
            </a:r>
            <a:r>
              <a:rPr lang="en-US" sz="2400" b="1" dirty="0">
                <a:solidFill>
                  <a:srgbClr val="00B0F0"/>
                </a:solidFill>
                <a:latin typeface="Arial" panose="020B0604020202020204" pitchFamily="34" charset="0"/>
                <a:cs typeface="+mn-cs"/>
              </a:rPr>
              <a:t>creative minds </a:t>
            </a:r>
            <a:r>
              <a:rPr lang="en-US" sz="2400" b="1" dirty="0">
                <a:solidFill>
                  <a:schemeClr val="bg1">
                    <a:lumMod val="95000"/>
                  </a:schemeClr>
                </a:solidFill>
                <a:latin typeface="Arial" panose="020B0604020202020204" pitchFamily="34" charset="0"/>
                <a:cs typeface="+mn-cs"/>
              </a:rPr>
              <a:t>were needed to solve contemporary 	challenges. If a problem that was </a:t>
            </a:r>
            <a:r>
              <a:rPr lang="en-US" sz="2400" b="1" dirty="0">
                <a:solidFill>
                  <a:srgbClr val="00B0F0"/>
                </a:solidFill>
                <a:latin typeface="Arial" panose="020B0604020202020204" pitchFamily="34" charset="0"/>
                <a:cs typeface="+mn-cs"/>
              </a:rPr>
              <a:t>frequently </a:t>
            </a:r>
            <a:r>
              <a:rPr lang="en-US" sz="2400" b="1" dirty="0">
                <a:solidFill>
                  <a:schemeClr val="bg1">
                    <a:lumMod val="95000"/>
                  </a:schemeClr>
                </a:solidFill>
                <a:latin typeface="Arial" panose="020B0604020202020204" pitchFamily="34" charset="0"/>
                <a:cs typeface="+mn-cs"/>
              </a:rPr>
              <a:t>	encountered, someone </a:t>
            </a:r>
            <a:r>
              <a:rPr lang="en-US" sz="2400" b="1" u="sng" dirty="0">
                <a:solidFill>
                  <a:srgbClr val="FFFF00"/>
                </a:solidFill>
                <a:latin typeface="Arial" panose="020B0604020202020204" pitchFamily="34" charset="0"/>
                <a:cs typeface="+mn-cs"/>
              </a:rPr>
              <a:t>visualized, designed and </a:t>
            </a:r>
            <a:r>
              <a:rPr lang="en-US" sz="2400" b="1" dirty="0">
                <a:solidFill>
                  <a:srgbClr val="FFFF00"/>
                </a:solidFill>
                <a:latin typeface="Arial" panose="020B0604020202020204" pitchFamily="34" charset="0"/>
                <a:cs typeface="+mn-cs"/>
              </a:rPr>
              <a:t>	</a:t>
            </a:r>
            <a:r>
              <a:rPr lang="en-US" sz="2400" b="1" u="sng" dirty="0">
                <a:solidFill>
                  <a:srgbClr val="FFFF00"/>
                </a:solidFill>
                <a:latin typeface="Arial" panose="020B0604020202020204" pitchFamily="34" charset="0"/>
                <a:cs typeface="+mn-cs"/>
              </a:rPr>
              <a:t>produced</a:t>
            </a:r>
            <a:r>
              <a:rPr lang="en-US" sz="2400" b="1" dirty="0">
                <a:solidFill>
                  <a:schemeClr val="bg1">
                    <a:lumMod val="95000"/>
                  </a:schemeClr>
                </a:solidFill>
                <a:latin typeface="Arial" pitchFamily="34" charset="0"/>
                <a:cs typeface="+mn-cs"/>
              </a:rPr>
              <a:t> a tool to solve that problem. </a:t>
            </a:r>
          </a:p>
          <a:p>
            <a:pPr fontAlgn="auto">
              <a:spcBef>
                <a:spcPts val="0"/>
              </a:spcBef>
              <a:spcAft>
                <a:spcPts val="0"/>
              </a:spcAft>
              <a:defRPr/>
            </a:pPr>
            <a:r>
              <a:rPr lang="en-US" sz="2400" b="1" dirty="0">
                <a:solidFill>
                  <a:schemeClr val="bg1">
                    <a:lumMod val="95000"/>
                  </a:schemeClr>
                </a:solidFill>
                <a:latin typeface="Arial" pitchFamily="34" charset="0"/>
                <a:cs typeface="+mn-cs"/>
              </a:rPr>
              <a:t> </a:t>
            </a:r>
          </a:p>
          <a:p>
            <a:pPr fontAlgn="auto">
              <a:spcBef>
                <a:spcPts val="0"/>
              </a:spcBef>
              <a:spcAft>
                <a:spcPts val="0"/>
              </a:spcAft>
              <a:defRPr/>
            </a:pPr>
            <a:endParaRPr lang="en-US" sz="2400" b="1" dirty="0">
              <a:solidFill>
                <a:schemeClr val="bg1">
                  <a:lumMod val="95000"/>
                </a:schemeClr>
              </a:solidFill>
              <a:latin typeface="Arial" pitchFamily="34" charset="0"/>
              <a:cs typeface="+mn-cs"/>
            </a:endParaRPr>
          </a:p>
          <a:p>
            <a:pPr fontAlgn="auto">
              <a:spcBef>
                <a:spcPts val="0"/>
              </a:spcBef>
              <a:spcAft>
                <a:spcPts val="0"/>
              </a:spcAft>
              <a:defRPr/>
            </a:pPr>
            <a:endParaRPr lang="en-US" sz="2400" b="1" dirty="0">
              <a:solidFill>
                <a:schemeClr val="bg1">
                  <a:lumMod val="95000"/>
                </a:schemeClr>
              </a:solidFill>
              <a:latin typeface="Arial" pitchFamily="34" charset="0"/>
              <a:cs typeface="+mn-cs"/>
            </a:endParaRPr>
          </a:p>
          <a:p>
            <a:pPr fontAlgn="auto">
              <a:spcBef>
                <a:spcPts val="0"/>
              </a:spcBef>
              <a:spcAft>
                <a:spcPts val="0"/>
              </a:spcAft>
              <a:defRPr/>
            </a:pPr>
            <a:endParaRPr lang="en-US" sz="2400" b="1" dirty="0">
              <a:solidFill>
                <a:schemeClr val="bg1">
                  <a:lumMod val="95000"/>
                </a:schemeClr>
              </a:solidFill>
              <a:latin typeface="Arial" pitchFamily="34" charset="0"/>
              <a:cs typeface="+mn-cs"/>
            </a:endParaRPr>
          </a:p>
          <a:p>
            <a:pPr fontAlgn="auto">
              <a:spcBef>
                <a:spcPts val="0"/>
              </a:spcBef>
              <a:spcAft>
                <a:spcPts val="0"/>
              </a:spcAft>
              <a:defRPr/>
            </a:pPr>
            <a:endParaRPr lang="en-US" sz="2400" b="1" dirty="0">
              <a:solidFill>
                <a:schemeClr val="bg1">
                  <a:lumMod val="95000"/>
                </a:schemeClr>
              </a:solidFill>
              <a:latin typeface="Arial" pitchFamily="34" charset="0"/>
              <a:cs typeface="+mn-cs"/>
            </a:endParaRPr>
          </a:p>
          <a:p>
            <a:pPr fontAlgn="auto">
              <a:spcBef>
                <a:spcPts val="0"/>
              </a:spcBef>
              <a:spcAft>
                <a:spcPts val="0"/>
              </a:spcAft>
              <a:defRPr/>
            </a:pPr>
            <a:endParaRPr lang="en-US" sz="2400" dirty="0">
              <a:solidFill>
                <a:schemeClr val="bg1">
                  <a:lumMod val="95000"/>
                </a:schemeClr>
              </a:solidFill>
              <a:latin typeface="Arial" panose="020B0604020202020204" pitchFamily="34" charset="0"/>
              <a:cs typeface="+mn-cs"/>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289" y="163813"/>
            <a:ext cx="618069" cy="626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7059" y="4916268"/>
            <a:ext cx="1348652" cy="181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119692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6" name="Picture 2" descr="http://frankturnerjr.authorsxpress.com/files/2012/07/mind-ey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1456" y="2459940"/>
            <a:ext cx="3365500" cy="33517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28800" y="1519055"/>
            <a:ext cx="6024085" cy="646331"/>
          </a:xfrm>
          <a:prstGeom prst="rect">
            <a:avLst/>
          </a:prstGeom>
        </p:spPr>
        <p:txBody>
          <a:bodyPr wrap="none">
            <a:spAutoFit/>
          </a:bodyPr>
          <a:lstStyle/>
          <a:p>
            <a:r>
              <a:rPr lang="en-US" sz="3600" b="1" dirty="0" smtClean="0">
                <a:solidFill>
                  <a:srgbClr val="00B0F0"/>
                </a:solidFill>
                <a:latin typeface="Arial" panose="020B0604020202020204" pitchFamily="34" charset="0"/>
              </a:rPr>
              <a:t>The Power of Visualization</a:t>
            </a:r>
            <a:endParaRPr lang="en-US" sz="3600" dirty="0">
              <a:solidFill>
                <a:srgbClr val="00B0F0"/>
              </a:solidFill>
            </a:endParaRPr>
          </a:p>
        </p:txBody>
      </p:sp>
      <p:sp>
        <p:nvSpPr>
          <p:cNvPr id="5" name="Rectangle 4"/>
          <p:cNvSpPr/>
          <p:nvPr/>
        </p:nvSpPr>
        <p:spPr>
          <a:xfrm>
            <a:off x="2590783" y="6020380"/>
            <a:ext cx="4166846" cy="461665"/>
          </a:xfrm>
          <a:prstGeom prst="rect">
            <a:avLst/>
          </a:prstGeom>
        </p:spPr>
        <p:txBody>
          <a:bodyPr wrap="none">
            <a:spAutoFit/>
          </a:bodyPr>
          <a:lstStyle/>
          <a:p>
            <a:pPr algn="ctr"/>
            <a:r>
              <a:rPr lang="en-US" sz="2400" b="1" dirty="0">
                <a:solidFill>
                  <a:srgbClr val="00B0F0"/>
                </a:solidFill>
                <a:latin typeface="Arial" panose="020B0604020202020204" pitchFamily="34" charset="0"/>
              </a:rPr>
              <a:t>Seeing With the Mind’s Eye</a:t>
            </a:r>
          </a:p>
        </p:txBody>
      </p:sp>
      <p:pic>
        <p:nvPicPr>
          <p:cNvPr id="10" name="Picture 2" descr="http://www.teaching-apparatus.com/photo/b4772e2089b47603f216aed0b4c2edea/human-eye-structure-mod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093" y="92076"/>
            <a:ext cx="1089107" cy="81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ChangeArrowheads="1"/>
          </p:cNvSpPr>
          <p:nvPr/>
        </p:nvSpPr>
        <p:spPr bwMode="auto">
          <a:xfrm>
            <a:off x="1219200" y="147283"/>
            <a:ext cx="7924800" cy="1077218"/>
          </a:xfrm>
          <a:prstGeom prst="rect">
            <a:avLst/>
          </a:prstGeom>
          <a:noFill/>
          <a:ln w="9525">
            <a:noFill/>
            <a:miter lim="800000"/>
            <a:headEnd/>
            <a:tailEnd/>
          </a:ln>
        </p:spPr>
        <p:txBody>
          <a:bodyPr wrap="square">
            <a:spAutoFit/>
          </a:bodyPr>
          <a:lstStyle/>
          <a:p>
            <a:pPr algn="ctr">
              <a:spcBef>
                <a:spcPts val="2400"/>
              </a:spcBef>
              <a:spcAft>
                <a:spcPts val="2400"/>
              </a:spcAft>
              <a:defRPr/>
            </a:pPr>
            <a:r>
              <a:rPr lang="en-US" sz="3200" b="1" dirty="0" smtClean="0">
                <a:solidFill>
                  <a:schemeClr val="bg1">
                    <a:lumMod val="85000"/>
                  </a:schemeClr>
                </a:solidFill>
                <a:latin typeface="Arial" pitchFamily="34" charset="0"/>
                <a:cs typeface="Arial" pitchFamily="34" charset="0"/>
              </a:rPr>
              <a:t>How </a:t>
            </a:r>
            <a:r>
              <a:rPr lang="en-US" sz="3200" b="1" dirty="0">
                <a:solidFill>
                  <a:schemeClr val="bg1">
                    <a:lumMod val="85000"/>
                  </a:schemeClr>
                </a:solidFill>
                <a:latin typeface="Arial" pitchFamily="34" charset="0"/>
                <a:cs typeface="Arial" pitchFamily="34" charset="0"/>
              </a:rPr>
              <a:t>well do we teach </a:t>
            </a:r>
            <a:r>
              <a:rPr lang="en-US" sz="3200" b="1" dirty="0" smtClean="0">
                <a:solidFill>
                  <a:srgbClr val="FFFF00"/>
                </a:solidFill>
                <a:latin typeface="Arial" pitchFamily="34" charset="0"/>
                <a:cs typeface="Arial" pitchFamily="34" charset="0"/>
              </a:rPr>
              <a:t>creativity, </a:t>
            </a:r>
            <a:r>
              <a:rPr lang="en-US" sz="3200" b="1" i="1" dirty="0" smtClean="0">
                <a:solidFill>
                  <a:srgbClr val="FFFF00"/>
                </a:solidFill>
                <a:latin typeface="Arial" pitchFamily="34" charset="0"/>
                <a:cs typeface="Arial" pitchFamily="34" charset="0"/>
              </a:rPr>
              <a:t>visualization, </a:t>
            </a:r>
            <a:r>
              <a:rPr lang="en-US" sz="3200" b="1" dirty="0" smtClean="0">
                <a:solidFill>
                  <a:schemeClr val="bg1">
                    <a:lumMod val="85000"/>
                  </a:schemeClr>
                </a:solidFill>
                <a:latin typeface="Arial" pitchFamily="34" charset="0"/>
                <a:cs typeface="Arial" pitchFamily="34" charset="0"/>
              </a:rPr>
              <a:t>and </a:t>
            </a:r>
            <a:r>
              <a:rPr lang="en-US" sz="3200" b="1" dirty="0" smtClean="0">
                <a:solidFill>
                  <a:srgbClr val="FFFF00"/>
                </a:solidFill>
                <a:latin typeface="Arial" pitchFamily="34" charset="0"/>
                <a:cs typeface="Arial" pitchFamily="34" charset="0"/>
              </a:rPr>
              <a:t>innovative thinking?</a:t>
            </a:r>
            <a:endParaRPr lang="en-US" sz="4800" b="1" i="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09068011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898" name="Title 1"/>
          <p:cNvSpPr>
            <a:spLocks noGrp="1"/>
          </p:cNvSpPr>
          <p:nvPr>
            <p:ph type="title"/>
          </p:nvPr>
        </p:nvSpPr>
        <p:spPr/>
        <p:txBody>
          <a:bodyPr/>
          <a:lstStyle/>
          <a:p>
            <a:endParaRPr lang="en-US" dirty="0" smtClean="0"/>
          </a:p>
        </p:txBody>
      </p:sp>
      <p:sp>
        <p:nvSpPr>
          <p:cNvPr id="1744899" name="Content Placeholder 2"/>
          <p:cNvSpPr>
            <a:spLocks noGrp="1"/>
          </p:cNvSpPr>
          <p:nvPr>
            <p:ph idx="1"/>
          </p:nvPr>
        </p:nvSpPr>
        <p:spPr/>
        <p:txBody>
          <a:bodyPr/>
          <a:lstStyle/>
          <a:p>
            <a:endParaRPr lang="en-US" dirty="0"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1744902" name="Rectangle 6"/>
          <p:cNvSpPr>
            <a:spLocks noChangeArrowheads="1"/>
          </p:cNvSpPr>
          <p:nvPr/>
        </p:nvSpPr>
        <p:spPr bwMode="auto">
          <a:xfrm>
            <a:off x="3048000" y="2590800"/>
            <a:ext cx="3657600" cy="1600200"/>
          </a:xfrm>
          <a:prstGeom prst="rect">
            <a:avLst/>
          </a:prstGeom>
          <a:solidFill>
            <a:schemeClr val="tx1"/>
          </a:solidFill>
          <a:ln w="9525" algn="ctr">
            <a:solidFill>
              <a:schemeClr val="tx1"/>
            </a:solidFill>
            <a:round/>
            <a:headEnd/>
            <a:tailEnd/>
          </a:ln>
        </p:spPr>
        <p:txBody>
          <a:bodyPr/>
          <a:lstStyle/>
          <a:p>
            <a:pPr algn="ctr"/>
            <a:endParaRPr lang="en-US" dirty="0">
              <a:latin typeface="Arial" panose="020B0604020202020204" pitchFamily="34" charset="0"/>
            </a:endParaRPr>
          </a:p>
        </p:txBody>
      </p:sp>
      <p:pic>
        <p:nvPicPr>
          <p:cNvPr id="1744903" name="Picture 8" descr="http://2.bp.blogspot.com/-CKxFCkTn76Q/UIfAtcVzjYI/AAAAAAAAAMs/r53gsgBt8oE/s1600/albe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838200"/>
            <a:ext cx="6477000" cy="539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www.teaching-apparatus.com/photo/b4772e2089b47603f216aed0b4c2edea/human-eye-structure-mode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094" y="92075"/>
            <a:ext cx="994834"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82093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Title 1"/>
          <p:cNvSpPr>
            <a:spLocks noGrp="1"/>
          </p:cNvSpPr>
          <p:nvPr>
            <p:ph type="title"/>
          </p:nvPr>
        </p:nvSpPr>
        <p:spPr/>
        <p:txBody>
          <a:bodyPr rtlCol="0">
            <a:normAutofit/>
          </a:bodyPr>
          <a:lstStyle/>
          <a:p>
            <a:pPr fontAlgn="auto">
              <a:spcAft>
                <a:spcPts val="0"/>
              </a:spcAft>
              <a:defRPr/>
            </a:pPr>
            <a:endParaRPr lang="en-US" dirty="0" smtClean="0">
              <a:solidFill>
                <a:schemeClr val="bg1">
                  <a:lumMod val="95000"/>
                </a:schemeClr>
              </a:solidFill>
            </a:endParaRPr>
          </a:p>
        </p:txBody>
      </p:sp>
      <p:sp>
        <p:nvSpPr>
          <p:cNvPr id="995331" name="Content Placeholder 2"/>
          <p:cNvSpPr>
            <a:spLocks noGrp="1"/>
          </p:cNvSpPr>
          <p:nvPr>
            <p:ph idx="1"/>
          </p:nvPr>
        </p:nvSpPr>
        <p:spPr/>
        <p:txBody>
          <a:bodyPr rtlCol="0">
            <a:normAutofit/>
          </a:bodyPr>
          <a:lstStyle/>
          <a:p>
            <a:pPr fontAlgn="auto">
              <a:spcAft>
                <a:spcPts val="0"/>
              </a:spcAft>
              <a:defRPr/>
            </a:pPr>
            <a:endParaRPr lang="en-US" dirty="0" smtClean="0">
              <a:solidFill>
                <a:schemeClr val="bg1">
                  <a:lumMod val="95000"/>
                </a:schemeClr>
              </a:solidFill>
            </a:endParaRPr>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95000"/>
                </a:schemeClr>
              </a:solidFill>
              <a:latin typeface="Arial" panose="020B0604020202020204" pitchFamily="34" charset="0"/>
            </a:endParaRPr>
          </a:p>
        </p:txBody>
      </p:sp>
      <p:sp>
        <p:nvSpPr>
          <p:cNvPr id="7" name="Text Box 2050"/>
          <p:cNvSpPr txBox="1">
            <a:spLocks noChangeArrowheads="1"/>
          </p:cNvSpPr>
          <p:nvPr/>
        </p:nvSpPr>
        <p:spPr bwMode="auto">
          <a:xfrm>
            <a:off x="437029" y="667434"/>
            <a:ext cx="8305800" cy="5078313"/>
          </a:xfrm>
          <a:prstGeom prst="rect">
            <a:avLst/>
          </a:prstGeom>
          <a:noFill/>
          <a:ln w="9525">
            <a:noFill/>
            <a:miter lim="800000"/>
            <a:headEnd/>
            <a:tailEnd/>
          </a:ln>
        </p:spPr>
        <p:txBody>
          <a:bodyPr>
            <a:spAutoFit/>
          </a:bodyPr>
          <a:lstStyle/>
          <a:p>
            <a:pPr algn="ctr" fontAlgn="auto">
              <a:lnSpc>
                <a:spcPct val="150000"/>
              </a:lnSpc>
              <a:spcBef>
                <a:spcPts val="0"/>
              </a:spcBef>
              <a:spcAft>
                <a:spcPts val="0"/>
              </a:spcAft>
              <a:defRPr/>
            </a:pPr>
            <a:r>
              <a:rPr lang="en-US" sz="3600" b="1" dirty="0">
                <a:solidFill>
                  <a:srgbClr val="FFFF00"/>
                </a:solidFill>
                <a:latin typeface="Arial" panose="020B0604020202020204" pitchFamily="34" charset="0"/>
                <a:cs typeface="+mn-cs"/>
              </a:rPr>
              <a:t>Visual Thinking: Which Room?</a:t>
            </a:r>
          </a:p>
          <a:p>
            <a:pPr fontAlgn="auto">
              <a:lnSpc>
                <a:spcPct val="150000"/>
              </a:lnSpc>
              <a:spcBef>
                <a:spcPts val="0"/>
              </a:spcBef>
              <a:spcAft>
                <a:spcPts val="0"/>
              </a:spcAft>
              <a:defRPr/>
            </a:pPr>
            <a:endParaRPr lang="en-US" sz="1200" b="1" dirty="0">
              <a:solidFill>
                <a:schemeClr val="bg1">
                  <a:lumMod val="95000"/>
                </a:schemeClr>
              </a:solidFill>
              <a:latin typeface="Arial" panose="020B0604020202020204" pitchFamily="34" charset="0"/>
              <a:cs typeface="+mn-cs"/>
            </a:endParaRPr>
          </a:p>
          <a:p>
            <a:pPr fontAlgn="auto">
              <a:lnSpc>
                <a:spcPct val="150000"/>
              </a:lnSpc>
              <a:spcBef>
                <a:spcPts val="0"/>
              </a:spcBef>
              <a:spcAft>
                <a:spcPts val="0"/>
              </a:spcAft>
              <a:defRPr/>
            </a:pPr>
            <a:r>
              <a:rPr lang="en-US" sz="2400" b="1" dirty="0">
                <a:solidFill>
                  <a:schemeClr val="bg1">
                    <a:lumMod val="95000"/>
                  </a:schemeClr>
                </a:solidFill>
                <a:latin typeface="Arial" panose="020B0604020202020204" pitchFamily="34" charset="0"/>
                <a:cs typeface="+mn-cs"/>
              </a:rPr>
              <a:t>A murderer is condemned to death. He has to choose 	between three rooms. The first is full of </a:t>
            </a:r>
            <a:r>
              <a:rPr lang="en-US" sz="2400" b="1" dirty="0">
                <a:solidFill>
                  <a:srgbClr val="00B0F0"/>
                </a:solidFill>
                <a:latin typeface="Arial" panose="020B0604020202020204" pitchFamily="34" charset="0"/>
                <a:cs typeface="+mn-cs"/>
              </a:rPr>
              <a:t>raging 	fires,</a:t>
            </a:r>
            <a:r>
              <a:rPr lang="en-US" sz="2400" b="1" dirty="0">
                <a:solidFill>
                  <a:schemeClr val="bg1">
                    <a:lumMod val="95000"/>
                  </a:schemeClr>
                </a:solidFill>
                <a:latin typeface="Arial" panose="020B0604020202020204" pitchFamily="34" charset="0"/>
                <a:cs typeface="+mn-cs"/>
              </a:rPr>
              <a:t> the second room is </a:t>
            </a:r>
            <a:r>
              <a:rPr lang="en-US" sz="2400" b="1" dirty="0" smtClean="0">
                <a:solidFill>
                  <a:schemeClr val="bg1">
                    <a:lumMod val="95000"/>
                  </a:schemeClr>
                </a:solidFill>
                <a:latin typeface="Arial" panose="020B0604020202020204" pitchFamily="34" charset="0"/>
                <a:cs typeface="+mn-cs"/>
              </a:rPr>
              <a:t>darkened</a:t>
            </a:r>
            <a:r>
              <a:rPr lang="en-US" sz="2400" b="1" dirty="0">
                <a:solidFill>
                  <a:schemeClr val="bg1">
                    <a:lumMod val="95000"/>
                  </a:schemeClr>
                </a:solidFill>
                <a:latin typeface="Arial" panose="020B0604020202020204" pitchFamily="34" charset="0"/>
                <a:cs typeface="+mn-cs"/>
              </a:rPr>
              <a:t>, but </a:t>
            </a:r>
            <a:r>
              <a:rPr lang="en-US" sz="2400" b="1" dirty="0" smtClean="0">
                <a:solidFill>
                  <a:schemeClr val="bg1">
                    <a:lumMod val="95000"/>
                  </a:schemeClr>
                </a:solidFill>
                <a:latin typeface="Arial" panose="020B0604020202020204" pitchFamily="34" charset="0"/>
                <a:cs typeface="+mn-cs"/>
              </a:rPr>
              <a:t>full </a:t>
            </a:r>
            <a:r>
              <a:rPr lang="en-US" sz="2400" b="1" dirty="0">
                <a:solidFill>
                  <a:schemeClr val="bg1">
                    <a:lumMod val="95000"/>
                  </a:schemeClr>
                </a:solidFill>
                <a:latin typeface="Arial" panose="020B0604020202020204" pitchFamily="34" charset="0"/>
                <a:cs typeface="+mn-cs"/>
              </a:rPr>
              <a:t>of 	assassins with loaded </a:t>
            </a:r>
            <a:r>
              <a:rPr lang="en-US" sz="2400" b="1" dirty="0">
                <a:solidFill>
                  <a:srgbClr val="00B0F0"/>
                </a:solidFill>
                <a:latin typeface="Arial" panose="020B0604020202020204" pitchFamily="34" charset="0"/>
                <a:cs typeface="+mn-cs"/>
              </a:rPr>
              <a:t>guns,</a:t>
            </a:r>
            <a:r>
              <a:rPr lang="en-US" sz="2400" b="1" dirty="0">
                <a:solidFill>
                  <a:schemeClr val="bg1">
                    <a:lumMod val="95000"/>
                  </a:schemeClr>
                </a:solidFill>
                <a:latin typeface="Arial" panose="020B0604020202020204" pitchFamily="34" charset="0"/>
                <a:cs typeface="+mn-cs"/>
              </a:rPr>
              <a:t> and the third </a:t>
            </a:r>
            <a:r>
              <a:rPr lang="en-US" sz="2400" b="1" dirty="0" smtClean="0">
                <a:solidFill>
                  <a:schemeClr val="bg1">
                    <a:lumMod val="95000"/>
                  </a:schemeClr>
                </a:solidFill>
                <a:latin typeface="Arial" panose="020B0604020202020204" pitchFamily="34" charset="0"/>
                <a:cs typeface="+mn-cs"/>
              </a:rPr>
              <a:t>is </a:t>
            </a:r>
            <a:r>
              <a:rPr lang="en-US" sz="2400" b="1" dirty="0">
                <a:solidFill>
                  <a:schemeClr val="bg1">
                    <a:lumMod val="95000"/>
                  </a:schemeClr>
                </a:solidFill>
                <a:latin typeface="Arial" panose="020B0604020202020204" pitchFamily="34" charset="0"/>
                <a:cs typeface="+mn-cs"/>
              </a:rPr>
              <a:t>full </a:t>
            </a:r>
            <a:r>
              <a:rPr lang="en-US" sz="2400" b="1" dirty="0" smtClean="0">
                <a:solidFill>
                  <a:schemeClr val="bg1">
                    <a:lumMod val="95000"/>
                  </a:schemeClr>
                </a:solidFill>
                <a:latin typeface="Arial" panose="020B0604020202020204" pitchFamily="34" charset="0"/>
                <a:cs typeface="+mn-cs"/>
              </a:rPr>
              <a:t>	of </a:t>
            </a:r>
            <a:r>
              <a:rPr lang="en-US" sz="2400" b="1" dirty="0">
                <a:solidFill>
                  <a:srgbClr val="00B0F0"/>
                </a:solidFill>
                <a:latin typeface="Arial" panose="020B0604020202020204" pitchFamily="34" charset="0"/>
                <a:cs typeface="+mn-cs"/>
              </a:rPr>
              <a:t>lions</a:t>
            </a:r>
            <a:r>
              <a:rPr lang="en-US" sz="2400" b="1" dirty="0">
                <a:solidFill>
                  <a:schemeClr val="bg1">
                    <a:lumMod val="95000"/>
                  </a:schemeClr>
                </a:solidFill>
                <a:latin typeface="Arial" panose="020B0604020202020204" pitchFamily="34" charset="0"/>
                <a:cs typeface="+mn-cs"/>
              </a:rPr>
              <a:t> that haven't eaten in 3 years. You </a:t>
            </a:r>
            <a:r>
              <a:rPr lang="en-US" sz="2400" b="1" dirty="0" smtClean="0">
                <a:solidFill>
                  <a:schemeClr val="bg1">
                    <a:lumMod val="95000"/>
                  </a:schemeClr>
                </a:solidFill>
                <a:latin typeface="Arial" panose="020B0604020202020204" pitchFamily="34" charset="0"/>
                <a:cs typeface="+mn-cs"/>
              </a:rPr>
              <a:t>are 	his </a:t>
            </a:r>
            <a:r>
              <a:rPr lang="en-US" sz="2400" b="1" dirty="0">
                <a:solidFill>
                  <a:schemeClr val="bg1">
                    <a:lumMod val="95000"/>
                  </a:schemeClr>
                </a:solidFill>
                <a:latin typeface="Arial" panose="020B0604020202020204" pitchFamily="34" charset="0"/>
                <a:cs typeface="+mn-cs"/>
              </a:rPr>
              <a:t>advisor. Which room would you say is 	safest for him?</a:t>
            </a:r>
          </a:p>
        </p:txBody>
      </p:sp>
      <p:pic>
        <p:nvPicPr>
          <p:cNvPr id="11" name="Picture 2" descr="http://www.teaching-apparatus.com/photo/b4772e2089b47603f216aed0b4c2edea/human-eye-structure-mod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094" y="92076"/>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1129" y="5972402"/>
            <a:ext cx="114300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014849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Title 1"/>
          <p:cNvSpPr>
            <a:spLocks noGrp="1"/>
          </p:cNvSpPr>
          <p:nvPr>
            <p:ph type="title"/>
          </p:nvPr>
        </p:nvSpPr>
        <p:spPr/>
        <p:txBody>
          <a:bodyPr/>
          <a:lstStyle/>
          <a:p>
            <a:endParaRPr lang="en-US" dirty="0" smtClean="0"/>
          </a:p>
        </p:txBody>
      </p:sp>
      <p:sp>
        <p:nvSpPr>
          <p:cNvPr id="400387" name="Content Placeholder 2"/>
          <p:cNvSpPr>
            <a:spLocks noGrp="1"/>
          </p:cNvSpPr>
          <p:nvPr>
            <p:ph idx="1"/>
          </p:nvPr>
        </p:nvSpPr>
        <p:spPr/>
        <p:txBody>
          <a:bodyPr/>
          <a:lstStyle/>
          <a:p>
            <a:endParaRPr lang="en-US" dirty="0"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Arial" panose="020B0604020202020204" pitchFamily="34" charset="0"/>
            </a:endParaRPr>
          </a:p>
        </p:txBody>
      </p:sp>
      <p:sp>
        <p:nvSpPr>
          <p:cNvPr id="10" name="Rectangle 4"/>
          <p:cNvSpPr>
            <a:spLocks noChangeArrowheads="1"/>
          </p:cNvSpPr>
          <p:nvPr/>
        </p:nvSpPr>
        <p:spPr bwMode="auto">
          <a:xfrm>
            <a:off x="3812628" y="239112"/>
            <a:ext cx="19159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smtClean="0">
                <a:solidFill>
                  <a:srgbClr val="00B0F0"/>
                </a:solidFill>
                <a:latin typeface="Arial" pitchFamily="34" charset="0"/>
              </a:rPr>
              <a:t>Answer?</a:t>
            </a:r>
            <a:endParaRPr lang="en-US" sz="3200" dirty="0">
              <a:solidFill>
                <a:srgbClr val="00B0F0"/>
              </a:solidFill>
              <a:latin typeface="Arial" pitchFamily="34" charset="0"/>
            </a:endParaRPr>
          </a:p>
        </p:txBody>
      </p:sp>
      <p:sp>
        <p:nvSpPr>
          <p:cNvPr id="11" name="Rectangle 4"/>
          <p:cNvSpPr>
            <a:spLocks noChangeArrowheads="1"/>
          </p:cNvSpPr>
          <p:nvPr/>
        </p:nvSpPr>
        <p:spPr bwMode="auto">
          <a:xfrm>
            <a:off x="612228" y="1600200"/>
            <a:ext cx="6400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14350" indent="-514350">
              <a:lnSpc>
                <a:spcPct val="200000"/>
              </a:lnSpc>
              <a:buFont typeface="+mj-lt"/>
              <a:buAutoNum type="alphaUcPeriod"/>
            </a:pPr>
            <a:r>
              <a:rPr lang="en-US" sz="3200" b="1" dirty="0" smtClean="0">
                <a:solidFill>
                  <a:schemeClr val="bg1"/>
                </a:solidFill>
                <a:latin typeface="Arial" pitchFamily="34" charset="0"/>
              </a:rPr>
              <a:t>The raging </a:t>
            </a:r>
            <a:r>
              <a:rPr lang="en-US" sz="3200" b="1" dirty="0">
                <a:solidFill>
                  <a:schemeClr val="bg1"/>
                </a:solidFill>
                <a:latin typeface="Arial" pitchFamily="34" charset="0"/>
              </a:rPr>
              <a:t>	</a:t>
            </a:r>
            <a:r>
              <a:rPr lang="en-US" sz="3200" b="1" dirty="0" smtClean="0">
                <a:solidFill>
                  <a:schemeClr val="bg1"/>
                </a:solidFill>
                <a:latin typeface="Arial" pitchFamily="34" charset="0"/>
              </a:rPr>
              <a:t>fires</a:t>
            </a:r>
          </a:p>
          <a:p>
            <a:pPr marL="514350" indent="-514350">
              <a:lnSpc>
                <a:spcPct val="200000"/>
              </a:lnSpc>
              <a:buFont typeface="+mj-lt"/>
              <a:buAutoNum type="alphaUcPeriod"/>
            </a:pPr>
            <a:r>
              <a:rPr lang="en-US" sz="3200" b="1" dirty="0" smtClean="0">
                <a:solidFill>
                  <a:schemeClr val="bg1"/>
                </a:solidFill>
                <a:latin typeface="Arial" pitchFamily="34" charset="0"/>
              </a:rPr>
              <a:t>The assassins </a:t>
            </a:r>
          </a:p>
          <a:p>
            <a:pPr marL="514350" indent="-514350">
              <a:lnSpc>
                <a:spcPct val="200000"/>
              </a:lnSpc>
              <a:buFont typeface="+mj-lt"/>
              <a:buAutoNum type="alphaUcPeriod"/>
            </a:pPr>
            <a:r>
              <a:rPr lang="en-US" sz="3200" b="1" dirty="0" smtClean="0">
                <a:solidFill>
                  <a:schemeClr val="bg1"/>
                </a:solidFill>
                <a:latin typeface="Arial" pitchFamily="34" charset="0"/>
              </a:rPr>
              <a:t>The lions  </a:t>
            </a:r>
            <a:endParaRPr lang="en-US" sz="3200" dirty="0">
              <a:solidFill>
                <a:schemeClr val="bg1"/>
              </a:solidFill>
              <a:latin typeface="Arial" pitchFamily="34" charset="0"/>
            </a:endParaRPr>
          </a:p>
        </p:txBody>
      </p:sp>
      <p:sp>
        <p:nvSpPr>
          <p:cNvPr id="12" name="Rectangle 11"/>
          <p:cNvSpPr/>
          <p:nvPr/>
        </p:nvSpPr>
        <p:spPr>
          <a:xfrm>
            <a:off x="533400" y="5105400"/>
            <a:ext cx="8382000" cy="1077218"/>
          </a:xfrm>
          <a:prstGeom prst="rect">
            <a:avLst/>
          </a:prstGeom>
        </p:spPr>
        <p:txBody>
          <a:bodyPr>
            <a:spAutoFit/>
          </a:bodyPr>
          <a:lstStyle/>
          <a:p>
            <a:pPr fontAlgn="auto">
              <a:spcBef>
                <a:spcPts val="0"/>
              </a:spcBef>
              <a:spcAft>
                <a:spcPts val="0"/>
              </a:spcAft>
              <a:defRPr/>
            </a:pPr>
            <a:r>
              <a:rPr lang="en-US" sz="3200" b="1" dirty="0">
                <a:solidFill>
                  <a:schemeClr val="bg1"/>
                </a:solidFill>
                <a:latin typeface="Arial" pitchFamily="34" charset="0"/>
                <a:cs typeface="+mn-cs"/>
              </a:rPr>
              <a:t>The third room, </a:t>
            </a:r>
            <a:r>
              <a:rPr lang="en-US" sz="3200" b="1" dirty="0">
                <a:solidFill>
                  <a:srgbClr val="FFFF00"/>
                </a:solidFill>
                <a:latin typeface="Arial" pitchFamily="34" charset="0"/>
                <a:cs typeface="+mn-cs"/>
              </a:rPr>
              <a:t>after three years, </a:t>
            </a:r>
            <a:r>
              <a:rPr lang="en-US" sz="3200" b="1" dirty="0">
                <a:solidFill>
                  <a:schemeClr val="bg1"/>
                </a:solidFill>
                <a:latin typeface="Arial" pitchFamily="34" charset="0"/>
                <a:cs typeface="+mn-cs"/>
              </a:rPr>
              <a:t>the lions 	should have</a:t>
            </a:r>
            <a:r>
              <a:rPr lang="en-US" sz="3200" b="1" dirty="0">
                <a:solidFill>
                  <a:srgbClr val="FFFF00"/>
                </a:solidFill>
                <a:latin typeface="Arial" pitchFamily="34" charset="0"/>
                <a:cs typeface="+mn-cs"/>
              </a:rPr>
              <a:t> starved to death.</a:t>
            </a:r>
          </a:p>
        </p:txBody>
      </p:sp>
      <p:pic>
        <p:nvPicPr>
          <p:cNvPr id="13" name="Picture 2" descr="http://www.teaching-apparatus.com/photo/b4772e2089b47603f216aed0b4c2edea/human-eye-structure-mod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094" y="92075"/>
            <a:ext cx="994834"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31252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Title 1"/>
          <p:cNvSpPr>
            <a:spLocks noGrp="1"/>
          </p:cNvSpPr>
          <p:nvPr>
            <p:ph type="title"/>
          </p:nvPr>
        </p:nvSpPr>
        <p:spPr/>
        <p:txBody>
          <a:bodyPr/>
          <a:lstStyle/>
          <a:p>
            <a:endParaRPr lang="en-US" dirty="0" smtClean="0"/>
          </a:p>
        </p:txBody>
      </p:sp>
      <p:sp>
        <p:nvSpPr>
          <p:cNvPr id="400387" name="Content Placeholder 2"/>
          <p:cNvSpPr>
            <a:spLocks noGrp="1"/>
          </p:cNvSpPr>
          <p:nvPr>
            <p:ph idx="1"/>
          </p:nvPr>
        </p:nvSpPr>
        <p:spPr/>
        <p:txBody>
          <a:bodyPr/>
          <a:lstStyle/>
          <a:p>
            <a:endParaRPr lang="en-US" dirty="0" smtClean="0"/>
          </a:p>
        </p:txBody>
      </p:sp>
      <p:sp>
        <p:nvSpPr>
          <p:cNvPr id="4" name="Rectangle 3"/>
          <p:cNvSpPr/>
          <p:nvPr/>
        </p:nvSpPr>
        <p:spPr>
          <a:xfrm>
            <a:off x="-28755" y="-45654"/>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Arial" panose="020B0604020202020204" pitchFamily="34" charset="0"/>
            </a:endParaRPr>
          </a:p>
        </p:txBody>
      </p:sp>
      <p:pic>
        <p:nvPicPr>
          <p:cNvPr id="13" name="Picture 2" descr="http://www.teaching-apparatus.com/photo/b4772e2089b47603f216aed0b4c2edea/human-eye-structure-mod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094" y="92075"/>
            <a:ext cx="994834"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705836" y="25167"/>
            <a:ext cx="4828501" cy="1231106"/>
          </a:xfrm>
          <a:prstGeom prst="rect">
            <a:avLst/>
          </a:prstGeom>
        </p:spPr>
        <p:txBody>
          <a:bodyPr wrap="none">
            <a:spAutoFit/>
          </a:bodyPr>
          <a:lstStyle/>
          <a:p>
            <a:pPr algn="ctr"/>
            <a:r>
              <a:rPr lang="en-US" sz="2800" b="1" dirty="0" smtClean="0">
                <a:solidFill>
                  <a:srgbClr val="FFFF00"/>
                </a:solidFill>
                <a:latin typeface="Arial" panose="020B0604020202020204" pitchFamily="34" charset="0"/>
              </a:rPr>
              <a:t>The Power of Visualization </a:t>
            </a:r>
          </a:p>
          <a:p>
            <a:pPr algn="ctr"/>
            <a:r>
              <a:rPr lang="en-US" b="1" dirty="0">
                <a:solidFill>
                  <a:srgbClr val="FFFF00"/>
                </a:solidFill>
                <a:latin typeface="Arial" panose="020B0604020202020204" pitchFamily="34" charset="0"/>
              </a:rPr>
              <a:t>a</a:t>
            </a:r>
            <a:r>
              <a:rPr lang="en-US" b="1" dirty="0" smtClean="0">
                <a:solidFill>
                  <a:srgbClr val="FFFF00"/>
                </a:solidFill>
                <a:latin typeface="Arial" panose="020B0604020202020204" pitchFamily="34" charset="0"/>
              </a:rPr>
              <a:t>nd </a:t>
            </a:r>
          </a:p>
          <a:p>
            <a:pPr algn="ctr"/>
            <a:r>
              <a:rPr lang="en-US" sz="2800" b="1" dirty="0" smtClean="0">
                <a:solidFill>
                  <a:srgbClr val="FFFF00"/>
                </a:solidFill>
                <a:latin typeface="Arial" panose="020B0604020202020204" pitchFamily="34" charset="0"/>
              </a:rPr>
              <a:t>Your Reaction Time</a:t>
            </a:r>
            <a:endParaRPr lang="en-US" sz="2800" dirty="0">
              <a:solidFill>
                <a:srgbClr val="FFFF00"/>
              </a:solidFill>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3288" y="1327094"/>
            <a:ext cx="4050417" cy="5485252"/>
          </a:xfrm>
          <a:prstGeom prst="rect">
            <a:avLst/>
          </a:prstGeom>
        </p:spPr>
      </p:pic>
    </p:spTree>
    <p:extLst>
      <p:ext uri="{BB962C8B-B14F-4D97-AF65-F5344CB8AC3E}">
        <p14:creationId xmlns:p14="http://schemas.microsoft.com/office/powerpoint/2010/main" val="9163148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9523" name="AutoShape 2" descr="Click to close window"/>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p>
        </p:txBody>
      </p:sp>
      <p:sp>
        <p:nvSpPr>
          <p:cNvPr id="619524" name="AutoShape 3" descr="Click to close window"/>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p>
        </p:txBody>
      </p:sp>
      <p:sp>
        <p:nvSpPr>
          <p:cNvPr id="619525" name="AutoShape 4" descr="Click to close window"/>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p>
        </p:txBody>
      </p:sp>
      <p:sp>
        <p:nvSpPr>
          <p:cNvPr id="619526" name="AutoShape 5" descr="Click to close window"/>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p>
        </p:txBody>
      </p:sp>
      <p:pic>
        <p:nvPicPr>
          <p:cNvPr id="619527" name="Picture 6" descr="Life_cyc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2152" y="817881"/>
            <a:ext cx="5095447" cy="306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528" name="Text Box 7"/>
          <p:cNvSpPr txBox="1">
            <a:spLocks noChangeArrowheads="1"/>
          </p:cNvSpPr>
          <p:nvPr/>
        </p:nvSpPr>
        <p:spPr bwMode="auto">
          <a:xfrm>
            <a:off x="304800" y="4187272"/>
            <a:ext cx="8534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2400" b="1" dirty="0">
                <a:solidFill>
                  <a:schemeClr val="bg1"/>
                </a:solidFill>
                <a:cs typeface="Times New Roman" pitchFamily="18" charset="0"/>
              </a:rPr>
              <a:t>Development is environmentally-dependent.</a:t>
            </a:r>
          </a:p>
          <a:p>
            <a:pPr algn="ctr"/>
            <a:r>
              <a:rPr lang="en-US" sz="2400" b="1" dirty="0" smtClean="0">
                <a:solidFill>
                  <a:srgbClr val="FFFF00"/>
                </a:solidFill>
              </a:rPr>
              <a:t>No </a:t>
            </a:r>
            <a:r>
              <a:rPr lang="en-US" sz="2400" b="1" dirty="0">
                <a:solidFill>
                  <a:srgbClr val="FFFF00"/>
                </a:solidFill>
              </a:rPr>
              <a:t>land = No frog</a:t>
            </a:r>
          </a:p>
          <a:p>
            <a:r>
              <a:rPr lang="en-US" sz="2400" b="1" dirty="0" smtClean="0">
                <a:solidFill>
                  <a:schemeClr val="bg1"/>
                </a:solidFill>
                <a:cs typeface="Times New Roman" pitchFamily="18" charset="0"/>
              </a:rPr>
              <a:t>“Sensitive period” - </a:t>
            </a:r>
            <a:r>
              <a:rPr lang="en-US" sz="2400" b="1" dirty="0">
                <a:solidFill>
                  <a:schemeClr val="bg1"/>
                </a:solidFill>
                <a:cs typeface="Times New Roman" pitchFamily="18" charset="0"/>
              </a:rPr>
              <a:t>no signs of nearby </a:t>
            </a:r>
            <a:r>
              <a:rPr lang="en-US" sz="2400" b="1" dirty="0" smtClean="0">
                <a:solidFill>
                  <a:schemeClr val="bg1"/>
                </a:solidFill>
                <a:cs typeface="Times New Roman" pitchFamily="18" charset="0"/>
              </a:rPr>
              <a:t>land → tadpoles 	arrest the process </a:t>
            </a:r>
            <a:r>
              <a:rPr lang="en-US" sz="2400" b="1" dirty="0">
                <a:solidFill>
                  <a:schemeClr val="bg1"/>
                </a:solidFill>
                <a:cs typeface="Times New Roman" pitchFamily="18" charset="0"/>
              </a:rPr>
              <a:t>of </a:t>
            </a:r>
            <a:r>
              <a:rPr lang="en-US" sz="2400" b="1" dirty="0" smtClean="0">
                <a:solidFill>
                  <a:schemeClr val="bg1"/>
                </a:solidFill>
                <a:cs typeface="Times New Roman" pitchFamily="18" charset="0"/>
              </a:rPr>
              <a:t>metamorphosis. </a:t>
            </a:r>
            <a:r>
              <a:rPr lang="en-US" sz="2400" b="1" dirty="0" smtClean="0">
                <a:solidFill>
                  <a:schemeClr val="bg1"/>
                </a:solidFill>
              </a:rPr>
              <a:t>When </a:t>
            </a:r>
            <a:r>
              <a:rPr lang="en-US" sz="2400" b="1" dirty="0">
                <a:solidFill>
                  <a:schemeClr val="bg1"/>
                </a:solidFill>
              </a:rPr>
              <a:t>it </a:t>
            </a:r>
            <a:r>
              <a:rPr lang="en-US" sz="2400" b="1" dirty="0" smtClean="0">
                <a:solidFill>
                  <a:schemeClr val="bg1"/>
                </a:solidFill>
              </a:rPr>
              <a:t>	comes </a:t>
            </a:r>
            <a:r>
              <a:rPr lang="en-US" sz="2400" b="1" dirty="0">
                <a:solidFill>
                  <a:schemeClr val="bg1"/>
                </a:solidFill>
              </a:rPr>
              <a:t>to </a:t>
            </a:r>
            <a:r>
              <a:rPr lang="en-US" sz="2400" b="1" dirty="0">
                <a:solidFill>
                  <a:srgbClr val="00B0F0"/>
                </a:solidFill>
              </a:rPr>
              <a:t>the brain, </a:t>
            </a:r>
            <a:r>
              <a:rPr lang="en-US" sz="2400" b="1" dirty="0">
                <a:solidFill>
                  <a:schemeClr val="bg1"/>
                </a:solidFill>
              </a:rPr>
              <a:t>as Wadsworth wrote, </a:t>
            </a:r>
            <a:r>
              <a:rPr lang="en-US" sz="2400" b="1" dirty="0">
                <a:solidFill>
                  <a:srgbClr val="00B0F0"/>
                </a:solidFill>
              </a:rPr>
              <a:t>the child </a:t>
            </a:r>
            <a:r>
              <a:rPr lang="en-US" sz="2400" b="1" dirty="0" smtClean="0">
                <a:solidFill>
                  <a:srgbClr val="00B0F0"/>
                </a:solidFill>
              </a:rPr>
              <a:t>	is </a:t>
            </a:r>
            <a:r>
              <a:rPr lang="en-US" sz="2400" b="1" dirty="0">
                <a:solidFill>
                  <a:srgbClr val="00B0F0"/>
                </a:solidFill>
              </a:rPr>
              <a:t>the father to the man.</a:t>
            </a:r>
          </a:p>
          <a:p>
            <a:endParaRPr lang="en-US" sz="2400" b="1" dirty="0">
              <a:solidFill>
                <a:schemeClr val="bg1"/>
              </a:solidFill>
            </a:endParaRPr>
          </a:p>
        </p:txBody>
      </p:sp>
      <p:pic>
        <p:nvPicPr>
          <p:cNvPr id="619529" name="Picture 8" descr="badg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4013" y="6199188"/>
            <a:ext cx="1169987"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530" name="Text Box 9"/>
          <p:cNvSpPr txBox="1">
            <a:spLocks noChangeArrowheads="1"/>
          </p:cNvSpPr>
          <p:nvPr/>
        </p:nvSpPr>
        <p:spPr bwMode="auto">
          <a:xfrm>
            <a:off x="1125913" y="226753"/>
            <a:ext cx="6856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3200" b="1" dirty="0">
                <a:solidFill>
                  <a:srgbClr val="00B0F0"/>
                </a:solidFill>
              </a:rPr>
              <a:t>Development is Never Guaranteed</a:t>
            </a:r>
          </a:p>
        </p:txBody>
      </p:sp>
    </p:spTree>
    <p:extLst>
      <p:ext uri="{BB962C8B-B14F-4D97-AF65-F5344CB8AC3E}">
        <p14:creationId xmlns:p14="http://schemas.microsoft.com/office/powerpoint/2010/main" val="49270137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27" y="-41564"/>
            <a:ext cx="9144000" cy="6934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latin typeface="Arial" panose="020B0604020202020204" pitchFamily="34" charset="0"/>
              <a:cs typeface="Arial" panose="020B0604020202020204" pitchFamily="34" charset="0"/>
            </a:endParaRPr>
          </a:p>
        </p:txBody>
      </p:sp>
      <p:sp>
        <p:nvSpPr>
          <p:cNvPr id="9" name="Oval 6"/>
          <p:cNvSpPr>
            <a:spLocks noChangeArrowheads="1"/>
          </p:cNvSpPr>
          <p:nvPr/>
        </p:nvSpPr>
        <p:spPr bwMode="auto">
          <a:xfrm>
            <a:off x="7315200" y="5715000"/>
            <a:ext cx="1295400" cy="53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chemeClr val="bg1"/>
              </a:solidFill>
              <a:latin typeface="Arial" panose="020B0604020202020204" pitchFamily="34" charset="0"/>
            </a:endParaRPr>
          </a:p>
        </p:txBody>
      </p:sp>
      <p:sp>
        <p:nvSpPr>
          <p:cNvPr id="10" name="Oval 7"/>
          <p:cNvSpPr>
            <a:spLocks noChangeArrowheads="1"/>
          </p:cNvSpPr>
          <p:nvPr/>
        </p:nvSpPr>
        <p:spPr bwMode="auto">
          <a:xfrm>
            <a:off x="1371600" y="6096000"/>
            <a:ext cx="1447800" cy="53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chemeClr val="bg1"/>
              </a:solidFill>
              <a:latin typeface="Arial" panose="020B0604020202020204" pitchFamily="34" charset="0"/>
            </a:endParaRPr>
          </a:p>
        </p:txBody>
      </p:sp>
      <p:pic>
        <p:nvPicPr>
          <p:cNvPr id="7" name="Picture 6"/>
          <p:cNvPicPr>
            <a:picLocks noChangeAspect="1"/>
          </p:cNvPicPr>
          <p:nvPr/>
        </p:nvPicPr>
        <p:blipFill>
          <a:blip r:embed="rId2"/>
          <a:stretch>
            <a:fillRect/>
          </a:stretch>
        </p:blipFill>
        <p:spPr>
          <a:xfrm rot="19723233">
            <a:off x="1781553" y="551357"/>
            <a:ext cx="989679" cy="656120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3369" y="1993876"/>
            <a:ext cx="4430233" cy="3810000"/>
          </a:xfrm>
          <a:prstGeom prst="rect">
            <a:avLst/>
          </a:prstGeom>
        </p:spPr>
      </p:pic>
      <p:sp>
        <p:nvSpPr>
          <p:cNvPr id="11" name="Rectangle 10"/>
          <p:cNvSpPr/>
          <p:nvPr/>
        </p:nvSpPr>
        <p:spPr>
          <a:xfrm>
            <a:off x="1752600" y="124950"/>
            <a:ext cx="6024085" cy="646331"/>
          </a:xfrm>
          <a:prstGeom prst="rect">
            <a:avLst/>
          </a:prstGeom>
        </p:spPr>
        <p:txBody>
          <a:bodyPr wrap="none">
            <a:spAutoFit/>
          </a:bodyPr>
          <a:lstStyle/>
          <a:p>
            <a:r>
              <a:rPr lang="en-US" sz="3600" b="1" dirty="0" smtClean="0">
                <a:solidFill>
                  <a:srgbClr val="00B0F0"/>
                </a:solidFill>
                <a:latin typeface="Arial" panose="020B0604020202020204" pitchFamily="34" charset="0"/>
              </a:rPr>
              <a:t>The Power of Visualization</a:t>
            </a:r>
            <a:endParaRPr lang="en-US" sz="3600" dirty="0">
              <a:solidFill>
                <a:srgbClr val="00B0F0"/>
              </a:solidFill>
            </a:endParaRPr>
          </a:p>
        </p:txBody>
      </p:sp>
      <p:sp>
        <p:nvSpPr>
          <p:cNvPr id="12" name="Rectangle 11"/>
          <p:cNvSpPr/>
          <p:nvPr/>
        </p:nvSpPr>
        <p:spPr>
          <a:xfrm>
            <a:off x="3908711" y="1255210"/>
            <a:ext cx="2288447" cy="646331"/>
          </a:xfrm>
          <a:prstGeom prst="rect">
            <a:avLst/>
          </a:prstGeom>
        </p:spPr>
        <p:txBody>
          <a:bodyPr wrap="none">
            <a:spAutoFit/>
          </a:bodyPr>
          <a:lstStyle/>
          <a:p>
            <a:r>
              <a:rPr lang="en-US" sz="3600" b="1" dirty="0" smtClean="0">
                <a:solidFill>
                  <a:srgbClr val="FFFF00"/>
                </a:solidFill>
                <a:latin typeface="Arial" panose="020B0604020202020204" pitchFamily="34" charset="0"/>
              </a:rPr>
              <a:t>A</a:t>
            </a:r>
            <a:r>
              <a:rPr lang="en-US" sz="2400" b="1" dirty="0" smtClean="0">
                <a:solidFill>
                  <a:srgbClr val="FFFF00"/>
                </a:solidFill>
                <a:latin typeface="Arial" panose="020B0604020202020204" pitchFamily="34" charset="0"/>
              </a:rPr>
              <a:t> = Awesome</a:t>
            </a:r>
            <a:endParaRPr lang="en-US" sz="2400" dirty="0">
              <a:solidFill>
                <a:srgbClr val="FFFF00"/>
              </a:solidFill>
            </a:endParaRPr>
          </a:p>
        </p:txBody>
      </p:sp>
      <p:sp>
        <p:nvSpPr>
          <p:cNvPr id="13" name="Rectangle 12"/>
          <p:cNvSpPr/>
          <p:nvPr/>
        </p:nvSpPr>
        <p:spPr>
          <a:xfrm>
            <a:off x="5535241" y="5932654"/>
            <a:ext cx="2012089" cy="646331"/>
          </a:xfrm>
          <a:prstGeom prst="rect">
            <a:avLst/>
          </a:prstGeom>
        </p:spPr>
        <p:txBody>
          <a:bodyPr wrap="none">
            <a:spAutoFit/>
          </a:bodyPr>
          <a:lstStyle/>
          <a:p>
            <a:r>
              <a:rPr lang="en-US" sz="3600" b="1" dirty="0" smtClean="0">
                <a:solidFill>
                  <a:srgbClr val="FFFF00"/>
                </a:solidFill>
                <a:latin typeface="Arial" panose="020B0604020202020204" pitchFamily="34" charset="0"/>
              </a:rPr>
              <a:t>B</a:t>
            </a:r>
            <a:r>
              <a:rPr lang="en-US" sz="2400" b="1" dirty="0" smtClean="0">
                <a:solidFill>
                  <a:srgbClr val="FFFF00"/>
                </a:solidFill>
                <a:latin typeface="Arial" panose="020B0604020202020204" pitchFamily="34" charset="0"/>
              </a:rPr>
              <a:t> = Brilliant</a:t>
            </a:r>
            <a:endParaRPr lang="en-US" sz="2400" dirty="0">
              <a:solidFill>
                <a:srgbClr val="FFFF00"/>
              </a:solidFill>
            </a:endParaRPr>
          </a:p>
        </p:txBody>
      </p:sp>
      <p:cxnSp>
        <p:nvCxnSpPr>
          <p:cNvPr id="3" name="Straight Connector 2"/>
          <p:cNvCxnSpPr/>
          <p:nvPr/>
        </p:nvCxnSpPr>
        <p:spPr>
          <a:xfrm>
            <a:off x="4764642" y="1901543"/>
            <a:ext cx="264558" cy="232057"/>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825102" y="5354990"/>
            <a:ext cx="372056" cy="62276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91632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991600" cy="4832350"/>
          </a:xfrm>
          <a:prstGeom prst="rect">
            <a:avLst/>
          </a:prstGeom>
          <a:noFill/>
        </p:spPr>
        <p:txBody>
          <a:bodyPr>
            <a:spAutoFit/>
          </a:bodyPr>
          <a:lstStyle/>
          <a:p>
            <a:pPr algn="ctr" fontAlgn="auto">
              <a:spcBef>
                <a:spcPts val="0"/>
              </a:spcBef>
              <a:spcAft>
                <a:spcPts val="0"/>
              </a:spcAft>
              <a:defRPr/>
            </a:pPr>
            <a:r>
              <a:rPr lang="en-US" sz="3200" b="1" dirty="0">
                <a:solidFill>
                  <a:srgbClr val="FF0000"/>
                </a:solidFill>
                <a:latin typeface="Arial" panose="020B0604020202020204" pitchFamily="34" charset="0"/>
                <a:cs typeface="+mn-cs"/>
              </a:rPr>
              <a:t>Using your Reflexes</a:t>
            </a:r>
          </a:p>
          <a:p>
            <a:pPr algn="ctr" fontAlgn="auto">
              <a:spcBef>
                <a:spcPts val="0"/>
              </a:spcBef>
              <a:spcAft>
                <a:spcPts val="0"/>
              </a:spcAft>
              <a:defRPr/>
            </a:pPr>
            <a:r>
              <a:rPr lang="en-US" sz="2400" b="1" dirty="0">
                <a:solidFill>
                  <a:srgbClr val="002060"/>
                </a:solidFill>
                <a:latin typeface="Arial" panose="020B0604020202020204" pitchFamily="34" charset="0"/>
                <a:cs typeface="+mn-cs"/>
              </a:rPr>
              <a:t>(Each takes 0.05 – 0.1 sec.)</a:t>
            </a:r>
          </a:p>
          <a:p>
            <a:pPr fontAlgn="auto">
              <a:spcBef>
                <a:spcPts val="0"/>
              </a:spcBef>
              <a:spcAft>
                <a:spcPts val="0"/>
              </a:spcAft>
              <a:defRPr/>
            </a:pPr>
            <a:endParaRPr lang="en-US" dirty="0">
              <a:latin typeface="Arial" panose="020B0604020202020204" pitchFamily="34" charset="0"/>
              <a:cs typeface="+mn-cs"/>
            </a:endParaRPr>
          </a:p>
          <a:p>
            <a:pPr marL="457200" indent="-457200" fontAlgn="auto">
              <a:spcBef>
                <a:spcPts val="0"/>
              </a:spcBef>
              <a:spcAft>
                <a:spcPts val="0"/>
              </a:spcAft>
              <a:buFontTx/>
              <a:buAutoNum type="arabicParenBoth"/>
              <a:defRPr/>
            </a:pPr>
            <a:r>
              <a:rPr lang="en-US" sz="2200" b="1" dirty="0">
                <a:solidFill>
                  <a:srgbClr val="002060"/>
                </a:solidFill>
                <a:latin typeface="Arial" panose="020B0604020202020204" pitchFamily="34" charset="0"/>
                <a:cs typeface="+mn-cs"/>
              </a:rPr>
              <a:t>Eyes </a:t>
            </a:r>
            <a:r>
              <a:rPr lang="en-US" sz="2200" b="1" dirty="0">
                <a:solidFill>
                  <a:srgbClr val="FF0000"/>
                </a:solidFill>
                <a:latin typeface="Arial" panose="020B0604020202020204" pitchFamily="34" charset="0"/>
                <a:cs typeface="+mn-cs"/>
              </a:rPr>
              <a:t>→ sight  </a:t>
            </a:r>
            <a:r>
              <a:rPr lang="en-US" sz="2200" b="1" dirty="0">
                <a:solidFill>
                  <a:srgbClr val="002060"/>
                </a:solidFill>
                <a:latin typeface="Arial" panose="020B0604020202020204" pitchFamily="34" charset="0"/>
                <a:cs typeface="+mn-cs"/>
              </a:rPr>
              <a:t>(2) visual cortex – </a:t>
            </a:r>
            <a:r>
              <a:rPr lang="en-US" sz="2200" b="1" dirty="0">
                <a:solidFill>
                  <a:srgbClr val="FF0000"/>
                </a:solidFill>
                <a:latin typeface="Arial" panose="020B0604020202020204" pitchFamily="34" charset="0"/>
                <a:cs typeface="+mn-cs"/>
              </a:rPr>
              <a:t>vision</a:t>
            </a:r>
            <a:r>
              <a:rPr lang="en-US" sz="2200" b="1" dirty="0">
                <a:solidFill>
                  <a:srgbClr val="002060"/>
                </a:solidFill>
                <a:latin typeface="Arial" panose="020B0604020202020204" pitchFamily="34" charset="0"/>
                <a:cs typeface="+mn-cs"/>
              </a:rPr>
              <a:t> → (3) association cortex - </a:t>
            </a:r>
            <a:r>
              <a:rPr lang="en-US" sz="2200" b="1" dirty="0">
                <a:solidFill>
                  <a:srgbClr val="FF0000"/>
                </a:solidFill>
                <a:latin typeface="Arial" panose="020B0604020202020204" pitchFamily="34" charset="0"/>
                <a:cs typeface="+mn-cs"/>
              </a:rPr>
              <a:t>meaning</a:t>
            </a:r>
            <a:r>
              <a:rPr lang="en-US" sz="2200" b="1" dirty="0">
                <a:solidFill>
                  <a:srgbClr val="002060"/>
                </a:solidFill>
                <a:latin typeface="Arial" panose="020B0604020202020204" pitchFamily="34" charset="0"/>
                <a:cs typeface="+mn-cs"/>
              </a:rPr>
              <a:t> → (4) frontal lobes – </a:t>
            </a:r>
            <a:r>
              <a:rPr lang="en-US" sz="2200" b="1" dirty="0">
                <a:solidFill>
                  <a:srgbClr val="FF0000"/>
                </a:solidFill>
                <a:latin typeface="Arial" panose="020B0604020202020204" pitchFamily="34" charset="0"/>
                <a:cs typeface="+mn-cs"/>
              </a:rPr>
              <a:t>plan of action </a:t>
            </a:r>
            <a:r>
              <a:rPr lang="en-US" sz="2200" b="1" dirty="0">
                <a:solidFill>
                  <a:srgbClr val="002060"/>
                </a:solidFill>
                <a:latin typeface="Arial" panose="020B0604020202020204" pitchFamily="34" charset="0"/>
                <a:cs typeface="+mn-cs"/>
              </a:rPr>
              <a:t>→ (5) </a:t>
            </a:r>
            <a:r>
              <a:rPr lang="en-US" sz="2200" b="1" dirty="0" err="1">
                <a:solidFill>
                  <a:srgbClr val="002060"/>
                </a:solidFill>
                <a:latin typeface="Arial" panose="020B0604020202020204" pitchFamily="34" charset="0"/>
                <a:cs typeface="+mn-cs"/>
              </a:rPr>
              <a:t>PfC</a:t>
            </a:r>
            <a:r>
              <a:rPr lang="en-US" sz="2200" b="1" dirty="0">
                <a:solidFill>
                  <a:srgbClr val="002060"/>
                </a:solidFill>
                <a:latin typeface="Arial" panose="020B0604020202020204" pitchFamily="34" charset="0"/>
                <a:cs typeface="+mn-cs"/>
              </a:rPr>
              <a:t> – </a:t>
            </a:r>
            <a:r>
              <a:rPr lang="en-US" sz="2200" b="1" dirty="0">
                <a:solidFill>
                  <a:srgbClr val="FF0000"/>
                </a:solidFill>
                <a:latin typeface="Arial" panose="020B0604020202020204" pitchFamily="34" charset="0"/>
                <a:cs typeface="+mn-cs"/>
              </a:rPr>
              <a:t>prepares response </a:t>
            </a:r>
            <a:r>
              <a:rPr lang="en-US" sz="2200" b="1" dirty="0">
                <a:solidFill>
                  <a:srgbClr val="002060"/>
                </a:solidFill>
                <a:latin typeface="Arial" panose="020B0604020202020204" pitchFamily="34" charset="0"/>
                <a:cs typeface="+mn-cs"/>
              </a:rPr>
              <a:t>→ (6) motor cortex – </a:t>
            </a:r>
            <a:r>
              <a:rPr lang="en-US" sz="2200" b="1" dirty="0">
                <a:solidFill>
                  <a:srgbClr val="FF0000"/>
                </a:solidFill>
                <a:latin typeface="Arial" panose="020B0604020202020204" pitchFamily="34" charset="0"/>
                <a:cs typeface="+mn-cs"/>
              </a:rPr>
              <a:t>takes an action</a:t>
            </a:r>
          </a:p>
          <a:p>
            <a:pPr marL="457200" indent="-457200" fontAlgn="auto">
              <a:spcBef>
                <a:spcPts val="0"/>
              </a:spcBef>
              <a:spcAft>
                <a:spcPts val="0"/>
              </a:spcAft>
              <a:defRPr/>
            </a:pPr>
            <a:endParaRPr lang="en-US" sz="2400" b="1" dirty="0">
              <a:solidFill>
                <a:srgbClr val="002060"/>
              </a:solidFill>
              <a:latin typeface="Arial" panose="020B0604020202020204" pitchFamily="34" charset="0"/>
              <a:cs typeface="+mn-cs"/>
            </a:endParaRPr>
          </a:p>
          <a:p>
            <a:pPr fontAlgn="auto">
              <a:spcBef>
                <a:spcPts val="0"/>
              </a:spcBef>
              <a:spcAft>
                <a:spcPts val="0"/>
              </a:spcAft>
              <a:defRPr/>
            </a:pPr>
            <a:endParaRPr lang="en-US" dirty="0">
              <a:latin typeface="Arial" pitchFamily="34" charset="0"/>
              <a:cs typeface="+mn-cs"/>
            </a:endParaRPr>
          </a:p>
          <a:p>
            <a:pPr fontAlgn="auto">
              <a:spcBef>
                <a:spcPts val="0"/>
              </a:spcBef>
              <a:spcAft>
                <a:spcPts val="0"/>
              </a:spcAft>
              <a:defRPr/>
            </a:pPr>
            <a:endParaRPr lang="en-US" dirty="0">
              <a:latin typeface="Arial" pitchFamily="34" charset="0"/>
              <a:cs typeface="+mn-cs"/>
            </a:endParaRPr>
          </a:p>
          <a:p>
            <a:pPr fontAlgn="auto">
              <a:spcBef>
                <a:spcPts val="0"/>
              </a:spcBef>
              <a:spcAft>
                <a:spcPts val="0"/>
              </a:spcAft>
              <a:defRPr/>
            </a:pPr>
            <a:endParaRPr lang="en-US" dirty="0">
              <a:latin typeface="Arial" pitchFamily="34" charset="0"/>
              <a:cs typeface="+mn-cs"/>
            </a:endParaRPr>
          </a:p>
          <a:p>
            <a:pPr fontAlgn="auto">
              <a:spcBef>
                <a:spcPts val="0"/>
              </a:spcBef>
              <a:spcAft>
                <a:spcPts val="0"/>
              </a:spcAft>
              <a:defRPr/>
            </a:pPr>
            <a:endParaRPr lang="en-US" dirty="0">
              <a:latin typeface="Arial" pitchFamily="34" charset="0"/>
              <a:cs typeface="+mn-cs"/>
            </a:endParaRPr>
          </a:p>
          <a:p>
            <a:pPr fontAlgn="auto">
              <a:spcBef>
                <a:spcPts val="0"/>
              </a:spcBef>
              <a:spcAft>
                <a:spcPts val="0"/>
              </a:spcAft>
              <a:defRPr/>
            </a:pPr>
            <a:endParaRPr lang="en-US" dirty="0">
              <a:latin typeface="Arial" pitchFamily="34" charset="0"/>
              <a:cs typeface="+mn-cs"/>
            </a:endParaRPr>
          </a:p>
          <a:p>
            <a:pPr fontAlgn="auto">
              <a:spcBef>
                <a:spcPts val="0"/>
              </a:spcBef>
              <a:spcAft>
                <a:spcPts val="0"/>
              </a:spcAft>
              <a:defRPr/>
            </a:pPr>
            <a:endParaRPr lang="en-US" dirty="0">
              <a:latin typeface="Arial" pitchFamily="34" charset="0"/>
              <a:cs typeface="+mn-cs"/>
            </a:endParaRPr>
          </a:p>
          <a:p>
            <a:pPr fontAlgn="auto">
              <a:spcBef>
                <a:spcPts val="0"/>
              </a:spcBef>
              <a:spcAft>
                <a:spcPts val="0"/>
              </a:spcAft>
              <a:defRPr/>
            </a:pPr>
            <a:endParaRPr lang="en-US" dirty="0">
              <a:latin typeface="Arial" pitchFamily="34" charset="0"/>
              <a:cs typeface="+mn-cs"/>
            </a:endParaRPr>
          </a:p>
          <a:p>
            <a:pPr fontAlgn="auto">
              <a:spcBef>
                <a:spcPts val="0"/>
              </a:spcBef>
              <a:spcAft>
                <a:spcPts val="0"/>
              </a:spcAft>
              <a:defRPr/>
            </a:pPr>
            <a:endParaRPr lang="en-US" dirty="0">
              <a:latin typeface="Arial" pitchFamily="34" charset="0"/>
              <a:cs typeface="+mn-cs"/>
            </a:endParaRPr>
          </a:p>
        </p:txBody>
      </p:sp>
      <p:pic>
        <p:nvPicPr>
          <p:cNvPr id="1764355" name="Picture 6" descr="http://3.bp.blogspot.com/_TLfeMauLFWU/S_3XWcSK6bI/AAAAAAAAATo/lYvvgigL6bc/s1600/Human+Brai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2743200"/>
            <a:ext cx="5715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4356" name="TextBox 7"/>
          <p:cNvSpPr txBox="1">
            <a:spLocks noChangeArrowheads="1"/>
          </p:cNvSpPr>
          <p:nvPr/>
        </p:nvSpPr>
        <p:spPr bwMode="auto">
          <a:xfrm>
            <a:off x="8305800" y="40386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400" dirty="0">
                <a:solidFill>
                  <a:srgbClr val="FF0000"/>
                </a:solidFill>
              </a:rPr>
              <a:t>2</a:t>
            </a:r>
          </a:p>
        </p:txBody>
      </p:sp>
      <p:cxnSp>
        <p:nvCxnSpPr>
          <p:cNvPr id="1764357" name="Straight Arrow Connector 9"/>
          <p:cNvCxnSpPr>
            <a:cxnSpLocks noChangeShapeType="1"/>
          </p:cNvCxnSpPr>
          <p:nvPr/>
        </p:nvCxnSpPr>
        <p:spPr bwMode="auto">
          <a:xfrm rot="10800000" flipV="1">
            <a:off x="7239000" y="4419600"/>
            <a:ext cx="1066800" cy="457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764358" name="Oval 10"/>
          <p:cNvSpPr>
            <a:spLocks noChangeArrowheads="1"/>
          </p:cNvSpPr>
          <p:nvPr/>
        </p:nvSpPr>
        <p:spPr bwMode="auto">
          <a:xfrm>
            <a:off x="8305800" y="4038600"/>
            <a:ext cx="304800" cy="4572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dirty="0">
              <a:latin typeface="Arial" panose="020B0604020202020204" pitchFamily="34" charset="0"/>
            </a:endParaRPr>
          </a:p>
        </p:txBody>
      </p:sp>
      <p:sp>
        <p:nvSpPr>
          <p:cNvPr id="1764359" name="Oval 11"/>
          <p:cNvSpPr>
            <a:spLocks noChangeArrowheads="1"/>
          </p:cNvSpPr>
          <p:nvPr/>
        </p:nvSpPr>
        <p:spPr bwMode="auto">
          <a:xfrm>
            <a:off x="6477000" y="2362200"/>
            <a:ext cx="304800" cy="4572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dirty="0">
              <a:latin typeface="Arial" panose="020B0604020202020204" pitchFamily="34" charset="0"/>
            </a:endParaRPr>
          </a:p>
        </p:txBody>
      </p:sp>
      <p:sp>
        <p:nvSpPr>
          <p:cNvPr id="1764360" name="Oval 12"/>
          <p:cNvSpPr>
            <a:spLocks noChangeArrowheads="1"/>
          </p:cNvSpPr>
          <p:nvPr/>
        </p:nvSpPr>
        <p:spPr bwMode="auto">
          <a:xfrm>
            <a:off x="2667000" y="4800600"/>
            <a:ext cx="304800" cy="4572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dirty="0">
              <a:latin typeface="Arial" panose="020B0604020202020204" pitchFamily="34" charset="0"/>
            </a:endParaRPr>
          </a:p>
        </p:txBody>
      </p:sp>
      <p:sp>
        <p:nvSpPr>
          <p:cNvPr id="1764361" name="Oval 13"/>
          <p:cNvSpPr>
            <a:spLocks noChangeArrowheads="1"/>
          </p:cNvSpPr>
          <p:nvPr/>
        </p:nvSpPr>
        <p:spPr bwMode="auto">
          <a:xfrm>
            <a:off x="3276600" y="2362200"/>
            <a:ext cx="304800" cy="4572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dirty="0">
              <a:latin typeface="Arial" panose="020B0604020202020204" pitchFamily="34" charset="0"/>
            </a:endParaRPr>
          </a:p>
        </p:txBody>
      </p:sp>
      <p:sp>
        <p:nvSpPr>
          <p:cNvPr id="1764362" name="Oval 14"/>
          <p:cNvSpPr>
            <a:spLocks noChangeArrowheads="1"/>
          </p:cNvSpPr>
          <p:nvPr/>
        </p:nvSpPr>
        <p:spPr bwMode="auto">
          <a:xfrm>
            <a:off x="2057400" y="4114800"/>
            <a:ext cx="304800" cy="4572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dirty="0">
              <a:latin typeface="Arial" panose="020B0604020202020204" pitchFamily="34" charset="0"/>
            </a:endParaRPr>
          </a:p>
        </p:txBody>
      </p:sp>
      <p:sp>
        <p:nvSpPr>
          <p:cNvPr id="1764363" name="TextBox 16"/>
          <p:cNvSpPr txBox="1">
            <a:spLocks noChangeArrowheads="1"/>
          </p:cNvSpPr>
          <p:nvPr/>
        </p:nvSpPr>
        <p:spPr bwMode="auto">
          <a:xfrm>
            <a:off x="6477000" y="2362200"/>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400" dirty="0">
                <a:solidFill>
                  <a:srgbClr val="FF0000"/>
                </a:solidFill>
              </a:rPr>
              <a:t>3</a:t>
            </a:r>
          </a:p>
        </p:txBody>
      </p:sp>
      <p:cxnSp>
        <p:nvCxnSpPr>
          <p:cNvPr id="1764364" name="Straight Arrow Connector 18"/>
          <p:cNvCxnSpPr>
            <a:cxnSpLocks noChangeShapeType="1"/>
          </p:cNvCxnSpPr>
          <p:nvPr/>
        </p:nvCxnSpPr>
        <p:spPr bwMode="auto">
          <a:xfrm rot="5400000">
            <a:off x="5829300" y="2781300"/>
            <a:ext cx="685800" cy="609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764365" name="TextBox 20"/>
          <p:cNvSpPr txBox="1">
            <a:spLocks noChangeArrowheads="1"/>
          </p:cNvSpPr>
          <p:nvPr/>
        </p:nvSpPr>
        <p:spPr bwMode="auto">
          <a:xfrm>
            <a:off x="2667000" y="48006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400" dirty="0">
                <a:solidFill>
                  <a:srgbClr val="FF0000"/>
                </a:solidFill>
              </a:rPr>
              <a:t>4</a:t>
            </a:r>
          </a:p>
        </p:txBody>
      </p:sp>
      <p:cxnSp>
        <p:nvCxnSpPr>
          <p:cNvPr id="1764366" name="Straight Arrow Connector 22"/>
          <p:cNvCxnSpPr>
            <a:cxnSpLocks noChangeShapeType="1"/>
          </p:cNvCxnSpPr>
          <p:nvPr/>
        </p:nvCxnSpPr>
        <p:spPr bwMode="auto">
          <a:xfrm rot="5400000" flipH="1" flipV="1">
            <a:off x="2895600" y="4419600"/>
            <a:ext cx="609600" cy="457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764367" name="TextBox 25"/>
          <p:cNvSpPr txBox="1">
            <a:spLocks noChangeArrowheads="1"/>
          </p:cNvSpPr>
          <p:nvPr/>
        </p:nvSpPr>
        <p:spPr bwMode="auto">
          <a:xfrm>
            <a:off x="2057400" y="41148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400" dirty="0">
                <a:solidFill>
                  <a:srgbClr val="FF0000"/>
                </a:solidFill>
              </a:rPr>
              <a:t>5</a:t>
            </a:r>
          </a:p>
        </p:txBody>
      </p:sp>
      <p:cxnSp>
        <p:nvCxnSpPr>
          <p:cNvPr id="1764368" name="Straight Arrow Connector 27"/>
          <p:cNvCxnSpPr>
            <a:cxnSpLocks noChangeShapeType="1"/>
          </p:cNvCxnSpPr>
          <p:nvPr/>
        </p:nvCxnSpPr>
        <p:spPr bwMode="auto">
          <a:xfrm flipV="1">
            <a:off x="2362200" y="3886200"/>
            <a:ext cx="1066800"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764369" name="TextBox 28"/>
          <p:cNvSpPr txBox="1">
            <a:spLocks noChangeArrowheads="1"/>
          </p:cNvSpPr>
          <p:nvPr/>
        </p:nvSpPr>
        <p:spPr bwMode="auto">
          <a:xfrm>
            <a:off x="3276600" y="23622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400" dirty="0">
                <a:solidFill>
                  <a:srgbClr val="FF0000"/>
                </a:solidFill>
              </a:rPr>
              <a:t>6</a:t>
            </a:r>
          </a:p>
        </p:txBody>
      </p:sp>
      <p:cxnSp>
        <p:nvCxnSpPr>
          <p:cNvPr id="1764370" name="Straight Arrow Connector 30"/>
          <p:cNvCxnSpPr>
            <a:cxnSpLocks noChangeShapeType="1"/>
            <a:stCxn id="1764369" idx="3"/>
          </p:cNvCxnSpPr>
          <p:nvPr/>
        </p:nvCxnSpPr>
        <p:spPr bwMode="auto">
          <a:xfrm>
            <a:off x="3632200" y="2592388"/>
            <a:ext cx="1016000" cy="83661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52400"/>
            <a:ext cx="1234848" cy="490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312484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991600" cy="4494213"/>
          </a:xfrm>
          <a:prstGeom prst="rect">
            <a:avLst/>
          </a:prstGeom>
          <a:noFill/>
        </p:spPr>
        <p:txBody>
          <a:bodyPr>
            <a:spAutoFit/>
          </a:bodyPr>
          <a:lstStyle/>
          <a:p>
            <a:pPr algn="ctr" fontAlgn="auto">
              <a:spcBef>
                <a:spcPts val="0"/>
              </a:spcBef>
              <a:spcAft>
                <a:spcPts val="0"/>
              </a:spcAft>
              <a:defRPr/>
            </a:pPr>
            <a:r>
              <a:rPr lang="en-US" sz="3200" b="1" dirty="0">
                <a:solidFill>
                  <a:srgbClr val="FF0000"/>
                </a:solidFill>
                <a:latin typeface="Arial" panose="020B0604020202020204" pitchFamily="34" charset="0"/>
                <a:cs typeface="+mn-cs"/>
              </a:rPr>
              <a:t>Reflexes: In the Mind</a:t>
            </a:r>
          </a:p>
          <a:p>
            <a:pPr algn="ctr" fontAlgn="auto">
              <a:spcBef>
                <a:spcPts val="0"/>
              </a:spcBef>
              <a:spcAft>
                <a:spcPts val="0"/>
              </a:spcAft>
              <a:defRPr/>
            </a:pPr>
            <a:r>
              <a:rPr lang="en-US" sz="2400" b="1" dirty="0">
                <a:solidFill>
                  <a:srgbClr val="002060"/>
                </a:solidFill>
                <a:latin typeface="Arial" panose="020B0604020202020204" pitchFamily="34" charset="0"/>
                <a:cs typeface="+mn-cs"/>
              </a:rPr>
              <a:t>(Each takes 0.05 – 0.1 sec.)</a:t>
            </a:r>
          </a:p>
          <a:p>
            <a:pPr fontAlgn="auto">
              <a:spcBef>
                <a:spcPts val="0"/>
              </a:spcBef>
              <a:spcAft>
                <a:spcPts val="0"/>
              </a:spcAft>
              <a:defRPr/>
            </a:pPr>
            <a:endParaRPr lang="en-US" dirty="0">
              <a:latin typeface="Arial" panose="020B0604020202020204" pitchFamily="34" charset="0"/>
              <a:cs typeface="+mn-cs"/>
            </a:endParaRPr>
          </a:p>
          <a:p>
            <a:pPr marL="457200" indent="-457200" fontAlgn="auto">
              <a:spcBef>
                <a:spcPts val="0"/>
              </a:spcBef>
              <a:spcAft>
                <a:spcPts val="0"/>
              </a:spcAft>
              <a:buFontTx/>
              <a:buAutoNum type="arabicParenBoth"/>
              <a:defRPr/>
            </a:pPr>
            <a:r>
              <a:rPr lang="en-US" sz="2200" b="1" dirty="0" err="1">
                <a:solidFill>
                  <a:srgbClr val="002060"/>
                </a:solidFill>
                <a:latin typeface="Arial" panose="020B0604020202020204" pitchFamily="34" charset="0"/>
                <a:cs typeface="+mn-cs"/>
              </a:rPr>
              <a:t>PfC</a:t>
            </a:r>
            <a:r>
              <a:rPr lang="en-US" sz="2200" b="1" dirty="0">
                <a:solidFill>
                  <a:srgbClr val="002060"/>
                </a:solidFill>
                <a:latin typeface="Arial" panose="020B0604020202020204" pitchFamily="34" charset="0"/>
                <a:cs typeface="+mn-cs"/>
              </a:rPr>
              <a:t> – </a:t>
            </a:r>
            <a:r>
              <a:rPr lang="en-US" sz="2200" b="1" dirty="0">
                <a:solidFill>
                  <a:srgbClr val="FF0000"/>
                </a:solidFill>
                <a:latin typeface="Arial" panose="020B0604020202020204" pitchFamily="34" charset="0"/>
                <a:cs typeface="+mn-cs"/>
              </a:rPr>
              <a:t>prepares response</a:t>
            </a:r>
            <a:r>
              <a:rPr lang="en-US" sz="2200" b="1" dirty="0">
                <a:solidFill>
                  <a:srgbClr val="002060"/>
                </a:solidFill>
                <a:latin typeface="Arial" panose="020B0604020202020204" pitchFamily="34" charset="0"/>
                <a:cs typeface="+mn-cs"/>
              </a:rPr>
              <a:t> (2) Ears </a:t>
            </a:r>
            <a:r>
              <a:rPr lang="en-US" sz="2200" b="1" dirty="0">
                <a:solidFill>
                  <a:srgbClr val="FF0000"/>
                </a:solidFill>
                <a:latin typeface="Arial" panose="020B0604020202020204" pitchFamily="34" charset="0"/>
                <a:cs typeface="+mn-cs"/>
              </a:rPr>
              <a:t>→ hearing </a:t>
            </a:r>
            <a:r>
              <a:rPr lang="en-US" sz="2200" b="1" dirty="0">
                <a:solidFill>
                  <a:srgbClr val="002060"/>
                </a:solidFill>
                <a:latin typeface="Arial" panose="020B0604020202020204" pitchFamily="34" charset="0"/>
                <a:cs typeface="+mn-cs"/>
              </a:rPr>
              <a:t>→ (3) motor cortex – </a:t>
            </a:r>
            <a:r>
              <a:rPr lang="en-US" sz="2200" b="1" dirty="0">
                <a:solidFill>
                  <a:srgbClr val="FF0000"/>
                </a:solidFill>
                <a:latin typeface="Arial" panose="020B0604020202020204" pitchFamily="34" charset="0"/>
                <a:cs typeface="+mn-cs"/>
              </a:rPr>
              <a:t>takes an action</a:t>
            </a:r>
          </a:p>
          <a:p>
            <a:pPr marL="457200" indent="-457200" fontAlgn="auto">
              <a:spcBef>
                <a:spcPts val="0"/>
              </a:spcBef>
              <a:spcAft>
                <a:spcPts val="0"/>
              </a:spcAft>
              <a:defRPr/>
            </a:pPr>
            <a:endParaRPr lang="en-US" sz="2400" b="1" dirty="0">
              <a:solidFill>
                <a:srgbClr val="002060"/>
              </a:solidFill>
              <a:latin typeface="Arial" panose="020B0604020202020204" pitchFamily="34" charset="0"/>
              <a:cs typeface="+mn-cs"/>
            </a:endParaRPr>
          </a:p>
          <a:p>
            <a:pPr fontAlgn="auto">
              <a:spcBef>
                <a:spcPts val="0"/>
              </a:spcBef>
              <a:spcAft>
                <a:spcPts val="0"/>
              </a:spcAft>
              <a:defRPr/>
            </a:pPr>
            <a:endParaRPr lang="en-US" dirty="0">
              <a:latin typeface="Arial" pitchFamily="34" charset="0"/>
              <a:cs typeface="+mn-cs"/>
            </a:endParaRPr>
          </a:p>
          <a:p>
            <a:pPr fontAlgn="auto">
              <a:spcBef>
                <a:spcPts val="0"/>
              </a:spcBef>
              <a:spcAft>
                <a:spcPts val="0"/>
              </a:spcAft>
              <a:defRPr/>
            </a:pPr>
            <a:endParaRPr lang="en-US" dirty="0">
              <a:latin typeface="Arial" pitchFamily="34" charset="0"/>
              <a:cs typeface="+mn-cs"/>
            </a:endParaRPr>
          </a:p>
          <a:p>
            <a:pPr fontAlgn="auto">
              <a:spcBef>
                <a:spcPts val="0"/>
              </a:spcBef>
              <a:spcAft>
                <a:spcPts val="0"/>
              </a:spcAft>
              <a:defRPr/>
            </a:pPr>
            <a:endParaRPr lang="en-US" dirty="0">
              <a:latin typeface="Arial" pitchFamily="34" charset="0"/>
              <a:cs typeface="+mn-cs"/>
            </a:endParaRPr>
          </a:p>
          <a:p>
            <a:pPr fontAlgn="auto">
              <a:spcBef>
                <a:spcPts val="0"/>
              </a:spcBef>
              <a:spcAft>
                <a:spcPts val="0"/>
              </a:spcAft>
              <a:defRPr/>
            </a:pPr>
            <a:endParaRPr lang="en-US" dirty="0">
              <a:latin typeface="Arial" pitchFamily="34" charset="0"/>
              <a:cs typeface="+mn-cs"/>
            </a:endParaRPr>
          </a:p>
          <a:p>
            <a:pPr fontAlgn="auto">
              <a:spcBef>
                <a:spcPts val="0"/>
              </a:spcBef>
              <a:spcAft>
                <a:spcPts val="0"/>
              </a:spcAft>
              <a:defRPr/>
            </a:pPr>
            <a:endParaRPr lang="en-US" dirty="0">
              <a:latin typeface="Arial" pitchFamily="34" charset="0"/>
              <a:cs typeface="+mn-cs"/>
            </a:endParaRPr>
          </a:p>
          <a:p>
            <a:pPr fontAlgn="auto">
              <a:spcBef>
                <a:spcPts val="0"/>
              </a:spcBef>
              <a:spcAft>
                <a:spcPts val="0"/>
              </a:spcAft>
              <a:defRPr/>
            </a:pPr>
            <a:endParaRPr lang="en-US" dirty="0">
              <a:latin typeface="Arial" pitchFamily="34" charset="0"/>
              <a:cs typeface="+mn-cs"/>
            </a:endParaRPr>
          </a:p>
          <a:p>
            <a:pPr fontAlgn="auto">
              <a:spcBef>
                <a:spcPts val="0"/>
              </a:spcBef>
              <a:spcAft>
                <a:spcPts val="0"/>
              </a:spcAft>
              <a:defRPr/>
            </a:pPr>
            <a:endParaRPr lang="en-US" dirty="0">
              <a:latin typeface="Arial" pitchFamily="34" charset="0"/>
              <a:cs typeface="+mn-cs"/>
            </a:endParaRPr>
          </a:p>
          <a:p>
            <a:pPr fontAlgn="auto">
              <a:spcBef>
                <a:spcPts val="0"/>
              </a:spcBef>
              <a:spcAft>
                <a:spcPts val="0"/>
              </a:spcAft>
              <a:defRPr/>
            </a:pPr>
            <a:endParaRPr lang="en-US" dirty="0">
              <a:latin typeface="Arial" pitchFamily="34" charset="0"/>
              <a:cs typeface="+mn-cs"/>
            </a:endParaRPr>
          </a:p>
        </p:txBody>
      </p:sp>
      <p:pic>
        <p:nvPicPr>
          <p:cNvPr id="1765379" name="Picture 6" descr="http://3.bp.blogspot.com/_TLfeMauLFWU/S_3XWcSK6bI/AAAAAAAAATo/lYvvgigL6bc/s1600/Human+Brai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2743200"/>
            <a:ext cx="5715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5380" name="Oval 11"/>
          <p:cNvSpPr>
            <a:spLocks noChangeArrowheads="1"/>
          </p:cNvSpPr>
          <p:nvPr/>
        </p:nvSpPr>
        <p:spPr bwMode="auto">
          <a:xfrm>
            <a:off x="4114800" y="2362200"/>
            <a:ext cx="304800" cy="4572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dirty="0">
              <a:latin typeface="Arial" panose="020B0604020202020204" pitchFamily="34" charset="0"/>
            </a:endParaRPr>
          </a:p>
        </p:txBody>
      </p:sp>
      <p:sp>
        <p:nvSpPr>
          <p:cNvPr id="1765381" name="Oval 13"/>
          <p:cNvSpPr>
            <a:spLocks noChangeArrowheads="1"/>
          </p:cNvSpPr>
          <p:nvPr/>
        </p:nvSpPr>
        <p:spPr bwMode="auto">
          <a:xfrm>
            <a:off x="2057400" y="5410200"/>
            <a:ext cx="304800" cy="4572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dirty="0">
              <a:latin typeface="Arial" panose="020B0604020202020204" pitchFamily="34" charset="0"/>
            </a:endParaRPr>
          </a:p>
        </p:txBody>
      </p:sp>
      <p:sp>
        <p:nvSpPr>
          <p:cNvPr id="1765382" name="Oval 14"/>
          <p:cNvSpPr>
            <a:spLocks noChangeArrowheads="1"/>
          </p:cNvSpPr>
          <p:nvPr/>
        </p:nvSpPr>
        <p:spPr bwMode="auto">
          <a:xfrm>
            <a:off x="2057400" y="4114800"/>
            <a:ext cx="304800" cy="4572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dirty="0">
              <a:latin typeface="Arial" panose="020B0604020202020204" pitchFamily="34" charset="0"/>
            </a:endParaRPr>
          </a:p>
        </p:txBody>
      </p:sp>
      <p:sp>
        <p:nvSpPr>
          <p:cNvPr id="1765383" name="TextBox 16"/>
          <p:cNvSpPr txBox="1">
            <a:spLocks noChangeArrowheads="1"/>
          </p:cNvSpPr>
          <p:nvPr/>
        </p:nvSpPr>
        <p:spPr bwMode="auto">
          <a:xfrm>
            <a:off x="4114800" y="2362200"/>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400" dirty="0">
                <a:solidFill>
                  <a:srgbClr val="FF0000"/>
                </a:solidFill>
              </a:rPr>
              <a:t>3</a:t>
            </a:r>
          </a:p>
        </p:txBody>
      </p:sp>
      <p:sp>
        <p:nvSpPr>
          <p:cNvPr id="1765384" name="TextBox 25"/>
          <p:cNvSpPr txBox="1">
            <a:spLocks noChangeArrowheads="1"/>
          </p:cNvSpPr>
          <p:nvPr/>
        </p:nvSpPr>
        <p:spPr bwMode="auto">
          <a:xfrm>
            <a:off x="2057400" y="41148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400" dirty="0">
                <a:solidFill>
                  <a:srgbClr val="FF0000"/>
                </a:solidFill>
              </a:rPr>
              <a:t>1</a:t>
            </a:r>
          </a:p>
        </p:txBody>
      </p:sp>
      <p:cxnSp>
        <p:nvCxnSpPr>
          <p:cNvPr id="1765385" name="Straight Arrow Connector 27"/>
          <p:cNvCxnSpPr>
            <a:cxnSpLocks noChangeShapeType="1"/>
          </p:cNvCxnSpPr>
          <p:nvPr/>
        </p:nvCxnSpPr>
        <p:spPr bwMode="auto">
          <a:xfrm flipV="1">
            <a:off x="2362200" y="3886200"/>
            <a:ext cx="1066800"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765386" name="TextBox 28"/>
          <p:cNvSpPr txBox="1">
            <a:spLocks noChangeArrowheads="1"/>
          </p:cNvSpPr>
          <p:nvPr/>
        </p:nvSpPr>
        <p:spPr bwMode="auto">
          <a:xfrm>
            <a:off x="2057400" y="54102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400" dirty="0">
                <a:solidFill>
                  <a:srgbClr val="FF0000"/>
                </a:solidFill>
              </a:rPr>
              <a:t>2</a:t>
            </a:r>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52400"/>
            <a:ext cx="1234848" cy="490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261077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991600" cy="3816429"/>
          </a:xfrm>
          <a:prstGeom prst="rect">
            <a:avLst/>
          </a:prstGeom>
          <a:noFill/>
        </p:spPr>
        <p:txBody>
          <a:bodyPr>
            <a:spAutoFit/>
          </a:bodyPr>
          <a:lstStyle/>
          <a:p>
            <a:pPr algn="ctr" fontAlgn="auto">
              <a:spcBef>
                <a:spcPts val="0"/>
              </a:spcBef>
              <a:spcAft>
                <a:spcPts val="0"/>
              </a:spcAft>
              <a:defRPr/>
            </a:pPr>
            <a:r>
              <a:rPr lang="en-US" sz="3200" b="1" dirty="0">
                <a:solidFill>
                  <a:srgbClr val="FF0000"/>
                </a:solidFill>
                <a:latin typeface="Arial" panose="020B0604020202020204" pitchFamily="34" charset="0"/>
                <a:cs typeface="+mn-cs"/>
              </a:rPr>
              <a:t>Reflexes: Visualization</a:t>
            </a:r>
          </a:p>
          <a:p>
            <a:pPr algn="ctr" fontAlgn="auto">
              <a:spcBef>
                <a:spcPts val="0"/>
              </a:spcBef>
              <a:spcAft>
                <a:spcPts val="0"/>
              </a:spcAft>
              <a:defRPr/>
            </a:pPr>
            <a:r>
              <a:rPr lang="en-US" sz="2400" b="1" dirty="0">
                <a:solidFill>
                  <a:srgbClr val="002060"/>
                </a:solidFill>
                <a:latin typeface="Arial" panose="020B0604020202020204" pitchFamily="34" charset="0"/>
                <a:cs typeface="+mn-cs"/>
              </a:rPr>
              <a:t>(Each takes 0.05 – 0.1 sec.)</a:t>
            </a:r>
          </a:p>
          <a:p>
            <a:pPr fontAlgn="auto">
              <a:spcBef>
                <a:spcPts val="0"/>
              </a:spcBef>
              <a:spcAft>
                <a:spcPts val="0"/>
              </a:spcAft>
              <a:defRPr/>
            </a:pPr>
            <a:endParaRPr lang="en-US" dirty="0">
              <a:latin typeface="Arial" panose="020B0604020202020204" pitchFamily="34" charset="0"/>
              <a:cs typeface="+mn-cs"/>
            </a:endParaRPr>
          </a:p>
          <a:p>
            <a:pPr marL="457200" indent="-457200" fontAlgn="auto">
              <a:spcBef>
                <a:spcPts val="0"/>
              </a:spcBef>
              <a:spcAft>
                <a:spcPts val="0"/>
              </a:spcAft>
              <a:defRPr/>
            </a:pPr>
            <a:endParaRPr lang="en-US" sz="2400" b="1" dirty="0">
              <a:solidFill>
                <a:srgbClr val="002060"/>
              </a:solidFill>
              <a:latin typeface="Arial" panose="020B0604020202020204" pitchFamily="34" charset="0"/>
              <a:cs typeface="+mn-cs"/>
            </a:endParaRPr>
          </a:p>
          <a:p>
            <a:pPr fontAlgn="auto">
              <a:spcBef>
                <a:spcPts val="0"/>
              </a:spcBef>
              <a:spcAft>
                <a:spcPts val="0"/>
              </a:spcAft>
              <a:defRPr/>
            </a:pPr>
            <a:endParaRPr lang="en-US" dirty="0">
              <a:latin typeface="Arial" pitchFamily="34" charset="0"/>
              <a:cs typeface="+mn-cs"/>
            </a:endParaRPr>
          </a:p>
          <a:p>
            <a:pPr fontAlgn="auto">
              <a:spcBef>
                <a:spcPts val="0"/>
              </a:spcBef>
              <a:spcAft>
                <a:spcPts val="0"/>
              </a:spcAft>
              <a:defRPr/>
            </a:pPr>
            <a:endParaRPr lang="en-US" dirty="0">
              <a:latin typeface="Arial" pitchFamily="34" charset="0"/>
              <a:cs typeface="+mn-cs"/>
            </a:endParaRPr>
          </a:p>
          <a:p>
            <a:pPr fontAlgn="auto">
              <a:spcBef>
                <a:spcPts val="0"/>
              </a:spcBef>
              <a:spcAft>
                <a:spcPts val="0"/>
              </a:spcAft>
              <a:defRPr/>
            </a:pPr>
            <a:endParaRPr lang="en-US" dirty="0">
              <a:latin typeface="Arial" pitchFamily="34" charset="0"/>
              <a:cs typeface="+mn-cs"/>
            </a:endParaRPr>
          </a:p>
          <a:p>
            <a:pPr fontAlgn="auto">
              <a:spcBef>
                <a:spcPts val="0"/>
              </a:spcBef>
              <a:spcAft>
                <a:spcPts val="0"/>
              </a:spcAft>
              <a:defRPr/>
            </a:pPr>
            <a:endParaRPr lang="en-US" dirty="0">
              <a:latin typeface="Arial" pitchFamily="34" charset="0"/>
              <a:cs typeface="+mn-cs"/>
            </a:endParaRPr>
          </a:p>
          <a:p>
            <a:pPr fontAlgn="auto">
              <a:spcBef>
                <a:spcPts val="0"/>
              </a:spcBef>
              <a:spcAft>
                <a:spcPts val="0"/>
              </a:spcAft>
              <a:defRPr/>
            </a:pPr>
            <a:endParaRPr lang="en-US" dirty="0">
              <a:latin typeface="Arial" pitchFamily="34" charset="0"/>
              <a:cs typeface="+mn-cs"/>
            </a:endParaRPr>
          </a:p>
          <a:p>
            <a:pPr fontAlgn="auto">
              <a:spcBef>
                <a:spcPts val="0"/>
              </a:spcBef>
              <a:spcAft>
                <a:spcPts val="0"/>
              </a:spcAft>
              <a:defRPr/>
            </a:pPr>
            <a:endParaRPr lang="en-US" dirty="0">
              <a:latin typeface="Arial" pitchFamily="34" charset="0"/>
              <a:cs typeface="+mn-cs"/>
            </a:endParaRPr>
          </a:p>
          <a:p>
            <a:pPr fontAlgn="auto">
              <a:spcBef>
                <a:spcPts val="0"/>
              </a:spcBef>
              <a:spcAft>
                <a:spcPts val="0"/>
              </a:spcAft>
              <a:defRPr/>
            </a:pPr>
            <a:endParaRPr lang="en-US" dirty="0">
              <a:latin typeface="Arial" pitchFamily="34" charset="0"/>
              <a:cs typeface="+mn-cs"/>
            </a:endParaRPr>
          </a:p>
          <a:p>
            <a:pPr fontAlgn="auto">
              <a:spcBef>
                <a:spcPts val="0"/>
              </a:spcBef>
              <a:spcAft>
                <a:spcPts val="0"/>
              </a:spcAft>
              <a:defRPr/>
            </a:pPr>
            <a:endParaRPr lang="en-US" dirty="0">
              <a:latin typeface="Arial" pitchFamily="34" charset="0"/>
              <a:cs typeface="+mn-cs"/>
            </a:endParaRPr>
          </a:p>
        </p:txBody>
      </p:sp>
      <p:pic>
        <p:nvPicPr>
          <p:cNvPr id="1766403" name="Picture 6" descr="http://3.bp.blogspot.com/_TLfeMauLFWU/S_3XWcSK6bI/AAAAAAAAATo/lYvvgigL6bc/s1600/Human+Brai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2743200"/>
            <a:ext cx="5715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6404" name="TextBox 7"/>
          <p:cNvSpPr txBox="1">
            <a:spLocks noChangeArrowheads="1"/>
          </p:cNvSpPr>
          <p:nvPr/>
        </p:nvSpPr>
        <p:spPr bwMode="auto">
          <a:xfrm>
            <a:off x="8305800" y="40386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400" dirty="0">
                <a:solidFill>
                  <a:srgbClr val="FF0000"/>
                </a:solidFill>
              </a:rPr>
              <a:t>2</a:t>
            </a:r>
          </a:p>
        </p:txBody>
      </p:sp>
      <p:cxnSp>
        <p:nvCxnSpPr>
          <p:cNvPr id="1766405" name="Straight Arrow Connector 9"/>
          <p:cNvCxnSpPr>
            <a:cxnSpLocks noChangeShapeType="1"/>
          </p:cNvCxnSpPr>
          <p:nvPr/>
        </p:nvCxnSpPr>
        <p:spPr bwMode="auto">
          <a:xfrm rot="10800000" flipV="1">
            <a:off x="7239000" y="4419600"/>
            <a:ext cx="1066800" cy="457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766406" name="Oval 10"/>
          <p:cNvSpPr>
            <a:spLocks noChangeArrowheads="1"/>
          </p:cNvSpPr>
          <p:nvPr/>
        </p:nvSpPr>
        <p:spPr bwMode="auto">
          <a:xfrm>
            <a:off x="8305800" y="4038600"/>
            <a:ext cx="304800" cy="4572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dirty="0">
              <a:latin typeface="Arial" panose="020B0604020202020204" pitchFamily="34" charset="0"/>
            </a:endParaRPr>
          </a:p>
        </p:txBody>
      </p:sp>
      <p:sp>
        <p:nvSpPr>
          <p:cNvPr id="1766407" name="Oval 11"/>
          <p:cNvSpPr>
            <a:spLocks noChangeArrowheads="1"/>
          </p:cNvSpPr>
          <p:nvPr/>
        </p:nvSpPr>
        <p:spPr bwMode="auto">
          <a:xfrm>
            <a:off x="6477000" y="2362200"/>
            <a:ext cx="304800" cy="4572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dirty="0">
              <a:latin typeface="Arial" panose="020B0604020202020204" pitchFamily="34" charset="0"/>
            </a:endParaRPr>
          </a:p>
        </p:txBody>
      </p:sp>
      <p:sp>
        <p:nvSpPr>
          <p:cNvPr id="1766408" name="Oval 12"/>
          <p:cNvSpPr>
            <a:spLocks noChangeArrowheads="1"/>
          </p:cNvSpPr>
          <p:nvPr/>
        </p:nvSpPr>
        <p:spPr bwMode="auto">
          <a:xfrm>
            <a:off x="2667000" y="4800600"/>
            <a:ext cx="304800" cy="4572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dirty="0">
              <a:latin typeface="Arial" panose="020B0604020202020204" pitchFamily="34" charset="0"/>
            </a:endParaRPr>
          </a:p>
        </p:txBody>
      </p:sp>
      <p:sp>
        <p:nvSpPr>
          <p:cNvPr id="1766409" name="Oval 13"/>
          <p:cNvSpPr>
            <a:spLocks noChangeArrowheads="1"/>
          </p:cNvSpPr>
          <p:nvPr/>
        </p:nvSpPr>
        <p:spPr bwMode="auto">
          <a:xfrm>
            <a:off x="3276600" y="2362200"/>
            <a:ext cx="304800" cy="4572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dirty="0">
              <a:latin typeface="Arial" panose="020B0604020202020204" pitchFamily="34" charset="0"/>
            </a:endParaRPr>
          </a:p>
        </p:txBody>
      </p:sp>
      <p:sp>
        <p:nvSpPr>
          <p:cNvPr id="1766410" name="Oval 14"/>
          <p:cNvSpPr>
            <a:spLocks noChangeArrowheads="1"/>
          </p:cNvSpPr>
          <p:nvPr/>
        </p:nvSpPr>
        <p:spPr bwMode="auto">
          <a:xfrm>
            <a:off x="2057400" y="4114800"/>
            <a:ext cx="304800" cy="4572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dirty="0">
              <a:latin typeface="Arial" panose="020B0604020202020204" pitchFamily="34" charset="0"/>
            </a:endParaRPr>
          </a:p>
        </p:txBody>
      </p:sp>
      <p:sp>
        <p:nvSpPr>
          <p:cNvPr id="1766411" name="TextBox 16"/>
          <p:cNvSpPr txBox="1">
            <a:spLocks noChangeArrowheads="1"/>
          </p:cNvSpPr>
          <p:nvPr/>
        </p:nvSpPr>
        <p:spPr bwMode="auto">
          <a:xfrm>
            <a:off x="6477000" y="2362200"/>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400" dirty="0">
                <a:solidFill>
                  <a:srgbClr val="FF0000"/>
                </a:solidFill>
              </a:rPr>
              <a:t>3</a:t>
            </a:r>
          </a:p>
        </p:txBody>
      </p:sp>
      <p:cxnSp>
        <p:nvCxnSpPr>
          <p:cNvPr id="1766412" name="Straight Arrow Connector 18"/>
          <p:cNvCxnSpPr>
            <a:cxnSpLocks noChangeShapeType="1"/>
          </p:cNvCxnSpPr>
          <p:nvPr/>
        </p:nvCxnSpPr>
        <p:spPr bwMode="auto">
          <a:xfrm rot="5400000">
            <a:off x="5829300" y="2781300"/>
            <a:ext cx="685800" cy="609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766413" name="TextBox 20"/>
          <p:cNvSpPr txBox="1">
            <a:spLocks noChangeArrowheads="1"/>
          </p:cNvSpPr>
          <p:nvPr/>
        </p:nvSpPr>
        <p:spPr bwMode="auto">
          <a:xfrm>
            <a:off x="2667000" y="48006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400" dirty="0">
                <a:solidFill>
                  <a:srgbClr val="FF0000"/>
                </a:solidFill>
              </a:rPr>
              <a:t>4</a:t>
            </a:r>
          </a:p>
        </p:txBody>
      </p:sp>
      <p:cxnSp>
        <p:nvCxnSpPr>
          <p:cNvPr id="1766414" name="Straight Arrow Connector 22"/>
          <p:cNvCxnSpPr>
            <a:cxnSpLocks noChangeShapeType="1"/>
          </p:cNvCxnSpPr>
          <p:nvPr/>
        </p:nvCxnSpPr>
        <p:spPr bwMode="auto">
          <a:xfrm rot="5400000" flipH="1" flipV="1">
            <a:off x="2895600" y="4419600"/>
            <a:ext cx="609600" cy="457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766415" name="TextBox 25"/>
          <p:cNvSpPr txBox="1">
            <a:spLocks noChangeArrowheads="1"/>
          </p:cNvSpPr>
          <p:nvPr/>
        </p:nvSpPr>
        <p:spPr bwMode="auto">
          <a:xfrm>
            <a:off x="2057400" y="41148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400" dirty="0">
                <a:solidFill>
                  <a:srgbClr val="FF0000"/>
                </a:solidFill>
              </a:rPr>
              <a:t>5</a:t>
            </a:r>
          </a:p>
        </p:txBody>
      </p:sp>
      <p:cxnSp>
        <p:nvCxnSpPr>
          <p:cNvPr id="1766416" name="Straight Arrow Connector 27"/>
          <p:cNvCxnSpPr>
            <a:cxnSpLocks noChangeShapeType="1"/>
          </p:cNvCxnSpPr>
          <p:nvPr/>
        </p:nvCxnSpPr>
        <p:spPr bwMode="auto">
          <a:xfrm flipV="1">
            <a:off x="2362200" y="3886200"/>
            <a:ext cx="1066800"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766417" name="TextBox 28"/>
          <p:cNvSpPr txBox="1">
            <a:spLocks noChangeArrowheads="1"/>
          </p:cNvSpPr>
          <p:nvPr/>
        </p:nvSpPr>
        <p:spPr bwMode="auto">
          <a:xfrm>
            <a:off x="3276600" y="23622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2400" dirty="0">
                <a:solidFill>
                  <a:srgbClr val="FF0000"/>
                </a:solidFill>
              </a:rPr>
              <a:t>6</a:t>
            </a:r>
          </a:p>
        </p:txBody>
      </p:sp>
      <p:cxnSp>
        <p:nvCxnSpPr>
          <p:cNvPr id="1766418" name="Straight Arrow Connector 30"/>
          <p:cNvCxnSpPr>
            <a:cxnSpLocks noChangeShapeType="1"/>
            <a:stCxn id="1766417" idx="3"/>
          </p:cNvCxnSpPr>
          <p:nvPr/>
        </p:nvCxnSpPr>
        <p:spPr bwMode="auto">
          <a:xfrm>
            <a:off x="3632200" y="2592388"/>
            <a:ext cx="1016000" cy="83661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0" name="Picture 6" descr="MyersPEL1e_fig_02_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48" y="4267200"/>
            <a:ext cx="204835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7000" y="1080180"/>
            <a:ext cx="8712200" cy="923330"/>
          </a:xfrm>
          <a:prstGeom prst="rect">
            <a:avLst/>
          </a:prstGeom>
        </p:spPr>
        <p:txBody>
          <a:bodyPr wrap="square">
            <a:spAutoFit/>
          </a:bodyPr>
          <a:lstStyle/>
          <a:p>
            <a:pPr marL="457200" indent="-457200" fontAlgn="auto">
              <a:spcBef>
                <a:spcPts val="0"/>
              </a:spcBef>
              <a:spcAft>
                <a:spcPts val="0"/>
              </a:spcAft>
              <a:buFontTx/>
              <a:buAutoNum type="arabicParenBoth"/>
              <a:defRPr/>
            </a:pPr>
            <a:r>
              <a:rPr lang="en-US" b="1" strike="sngStrike" dirty="0">
                <a:solidFill>
                  <a:srgbClr val="002060"/>
                </a:solidFill>
                <a:latin typeface="Arial" panose="020B0604020202020204" pitchFamily="34" charset="0"/>
              </a:rPr>
              <a:t>Eyes </a:t>
            </a:r>
            <a:r>
              <a:rPr lang="en-US" b="1" strike="sngStrike" dirty="0">
                <a:solidFill>
                  <a:srgbClr val="FF0000"/>
                </a:solidFill>
                <a:latin typeface="Arial" panose="020B0604020202020204" pitchFamily="34" charset="0"/>
              </a:rPr>
              <a:t>→ sight  </a:t>
            </a:r>
            <a:r>
              <a:rPr lang="en-US" b="1" dirty="0">
                <a:solidFill>
                  <a:srgbClr val="002060"/>
                </a:solidFill>
                <a:latin typeface="Arial" panose="020B0604020202020204" pitchFamily="34" charset="0"/>
              </a:rPr>
              <a:t>(2) </a:t>
            </a:r>
            <a:r>
              <a:rPr lang="en-US" b="1" strike="sngStrike" dirty="0">
                <a:solidFill>
                  <a:srgbClr val="FF0000"/>
                </a:solidFill>
                <a:latin typeface="Arial" panose="020B0604020202020204" pitchFamily="34" charset="0"/>
              </a:rPr>
              <a:t>visual cortex – vision </a:t>
            </a:r>
            <a:r>
              <a:rPr lang="en-US" b="1" dirty="0">
                <a:solidFill>
                  <a:srgbClr val="002060"/>
                </a:solidFill>
                <a:latin typeface="Arial" panose="020B0604020202020204" pitchFamily="34" charset="0"/>
              </a:rPr>
              <a:t>→ (3) </a:t>
            </a:r>
            <a:r>
              <a:rPr lang="en-US" b="1" strike="sngStrike" dirty="0">
                <a:solidFill>
                  <a:srgbClr val="002060"/>
                </a:solidFill>
                <a:latin typeface="Arial" panose="020B0604020202020204" pitchFamily="34" charset="0"/>
              </a:rPr>
              <a:t>association cortex - </a:t>
            </a:r>
            <a:r>
              <a:rPr lang="en-US" b="1" strike="sngStrike" dirty="0">
                <a:solidFill>
                  <a:srgbClr val="FF0000"/>
                </a:solidFill>
                <a:latin typeface="Arial" panose="020B0604020202020204" pitchFamily="34" charset="0"/>
              </a:rPr>
              <a:t>meaning</a:t>
            </a:r>
            <a:r>
              <a:rPr lang="en-US" b="1" strike="sngStrike" dirty="0">
                <a:solidFill>
                  <a:srgbClr val="002060"/>
                </a:solidFill>
                <a:latin typeface="Arial" panose="020B0604020202020204" pitchFamily="34" charset="0"/>
              </a:rPr>
              <a:t> </a:t>
            </a:r>
            <a:r>
              <a:rPr lang="en-US" b="1" dirty="0">
                <a:solidFill>
                  <a:srgbClr val="002060"/>
                </a:solidFill>
                <a:latin typeface="Arial" panose="020B0604020202020204" pitchFamily="34" charset="0"/>
              </a:rPr>
              <a:t>→ (4) frontal lobes – </a:t>
            </a:r>
            <a:r>
              <a:rPr lang="en-US" b="1" dirty="0">
                <a:solidFill>
                  <a:srgbClr val="FF0000"/>
                </a:solidFill>
                <a:latin typeface="Arial" panose="020B0604020202020204" pitchFamily="34" charset="0"/>
              </a:rPr>
              <a:t>plan of action </a:t>
            </a:r>
            <a:r>
              <a:rPr lang="en-US" b="1" dirty="0">
                <a:solidFill>
                  <a:srgbClr val="002060"/>
                </a:solidFill>
                <a:latin typeface="Arial" panose="020B0604020202020204" pitchFamily="34" charset="0"/>
              </a:rPr>
              <a:t>→ (5) </a:t>
            </a:r>
            <a:r>
              <a:rPr lang="en-US" b="1" dirty="0" err="1">
                <a:solidFill>
                  <a:srgbClr val="002060"/>
                </a:solidFill>
                <a:latin typeface="Arial" panose="020B0604020202020204" pitchFamily="34" charset="0"/>
              </a:rPr>
              <a:t>PfC</a:t>
            </a:r>
            <a:r>
              <a:rPr lang="en-US" b="1" dirty="0">
                <a:solidFill>
                  <a:srgbClr val="002060"/>
                </a:solidFill>
                <a:latin typeface="Arial" panose="020B0604020202020204" pitchFamily="34" charset="0"/>
              </a:rPr>
              <a:t> – </a:t>
            </a:r>
            <a:r>
              <a:rPr lang="en-US" b="1" dirty="0">
                <a:solidFill>
                  <a:srgbClr val="FF0000"/>
                </a:solidFill>
                <a:latin typeface="Arial" panose="020B0604020202020204" pitchFamily="34" charset="0"/>
              </a:rPr>
              <a:t>prepares response </a:t>
            </a:r>
            <a:r>
              <a:rPr lang="en-US" b="1" dirty="0">
                <a:solidFill>
                  <a:srgbClr val="002060"/>
                </a:solidFill>
                <a:latin typeface="Arial" panose="020B0604020202020204" pitchFamily="34" charset="0"/>
              </a:rPr>
              <a:t>→ (6) motor cortex – </a:t>
            </a:r>
            <a:r>
              <a:rPr lang="en-US" b="1" dirty="0">
                <a:solidFill>
                  <a:srgbClr val="FF0000"/>
                </a:solidFill>
                <a:latin typeface="Arial" panose="020B0604020202020204" pitchFamily="34" charset="0"/>
              </a:rPr>
              <a:t>takes an action</a:t>
            </a:r>
          </a:p>
        </p:txBody>
      </p:sp>
      <p:pic>
        <p:nvPicPr>
          <p:cNvPr id="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52400"/>
            <a:ext cx="1234848" cy="490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849816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2354" name="Title 1"/>
          <p:cNvSpPr>
            <a:spLocks noGrp="1"/>
          </p:cNvSpPr>
          <p:nvPr>
            <p:ph type="title"/>
          </p:nvPr>
        </p:nvSpPr>
        <p:spPr/>
        <p:txBody>
          <a:bodyPr/>
          <a:lstStyle/>
          <a:p>
            <a:endParaRPr lang="en-US" dirty="0" smtClean="0"/>
          </a:p>
        </p:txBody>
      </p:sp>
      <p:sp>
        <p:nvSpPr>
          <p:cNvPr id="1892355" name="Content Placeholder 2"/>
          <p:cNvSpPr>
            <a:spLocks noGrp="1"/>
          </p:cNvSpPr>
          <p:nvPr>
            <p:ph idx="1"/>
          </p:nvPr>
        </p:nvSpPr>
        <p:spPr/>
        <p:txBody>
          <a:bodyPr/>
          <a:lstStyle/>
          <a:p>
            <a:endParaRPr lang="en-US" dirty="0"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1892358" name="Rectangle 6"/>
          <p:cNvSpPr>
            <a:spLocks noChangeArrowheads="1"/>
          </p:cNvSpPr>
          <p:nvPr/>
        </p:nvSpPr>
        <p:spPr bwMode="auto">
          <a:xfrm>
            <a:off x="3048000" y="2590800"/>
            <a:ext cx="3657600" cy="1600200"/>
          </a:xfrm>
          <a:prstGeom prst="rect">
            <a:avLst/>
          </a:prstGeom>
          <a:solidFill>
            <a:schemeClr val="tx1"/>
          </a:solidFill>
          <a:ln w="9525" algn="ctr">
            <a:solidFill>
              <a:schemeClr val="tx1"/>
            </a:solidFill>
            <a:round/>
            <a:headEnd/>
            <a:tailEnd/>
          </a:ln>
        </p:spPr>
        <p:txBody>
          <a:bodyPr/>
          <a:lstStyle/>
          <a:p>
            <a:pPr algn="ctr"/>
            <a:endParaRPr lang="en-US" dirty="0">
              <a:latin typeface="Arial" panose="020B0604020202020204" pitchFamily="34" charset="0"/>
            </a:endParaRPr>
          </a:p>
        </p:txBody>
      </p:sp>
      <p:sp>
        <p:nvSpPr>
          <p:cNvPr id="7" name="TextBox 6"/>
          <p:cNvSpPr txBox="1"/>
          <p:nvPr/>
        </p:nvSpPr>
        <p:spPr>
          <a:xfrm>
            <a:off x="266700" y="1185155"/>
            <a:ext cx="8610600" cy="5693866"/>
          </a:xfrm>
          <a:prstGeom prst="rect">
            <a:avLst/>
          </a:prstGeom>
          <a:noFill/>
        </p:spPr>
        <p:txBody>
          <a:bodyPr wrap="square">
            <a:spAutoFit/>
          </a:bodyPr>
          <a:lstStyle/>
          <a:p>
            <a:pPr fontAlgn="auto">
              <a:spcBef>
                <a:spcPts val="0"/>
              </a:spcBef>
              <a:spcAft>
                <a:spcPts val="0"/>
              </a:spcAft>
              <a:defRPr/>
            </a:pPr>
            <a:r>
              <a:rPr lang="en-US" sz="2800" b="1" dirty="0">
                <a:solidFill>
                  <a:schemeClr val="bg1">
                    <a:lumMod val="95000"/>
                  </a:schemeClr>
                </a:solidFill>
                <a:latin typeface="Arial" panose="020B0604020202020204" pitchFamily="34" charset="0"/>
                <a:cs typeface="+mn-cs"/>
              </a:rPr>
              <a:t>Students who lack ability . . </a:t>
            </a:r>
            <a:r>
              <a:rPr lang="en-US" sz="2800" b="1" dirty="0" smtClean="0">
                <a:solidFill>
                  <a:schemeClr val="bg1">
                    <a:lumMod val="95000"/>
                  </a:schemeClr>
                </a:solidFill>
                <a:latin typeface="Arial" panose="020B0604020202020204" pitchFamily="34" charset="0"/>
                <a:cs typeface="+mn-cs"/>
              </a:rPr>
              <a:t>.</a:t>
            </a:r>
          </a:p>
          <a:p>
            <a:pPr fontAlgn="auto">
              <a:spcBef>
                <a:spcPts val="0"/>
              </a:spcBef>
              <a:spcAft>
                <a:spcPts val="0"/>
              </a:spcAft>
              <a:defRPr/>
            </a:pPr>
            <a:endParaRPr lang="en-US" sz="1000" b="1" dirty="0">
              <a:solidFill>
                <a:schemeClr val="bg1">
                  <a:lumMod val="95000"/>
                </a:schemeClr>
              </a:solidFill>
              <a:latin typeface="Arial" panose="020B0604020202020204" pitchFamily="34" charset="0"/>
              <a:cs typeface="+mn-cs"/>
            </a:endParaRPr>
          </a:p>
          <a:p>
            <a:pPr fontAlgn="auto">
              <a:spcBef>
                <a:spcPts val="0"/>
              </a:spcBef>
              <a:spcAft>
                <a:spcPts val="0"/>
              </a:spcAft>
              <a:defRPr/>
            </a:pPr>
            <a:r>
              <a:rPr lang="en-US" sz="2800" b="1" dirty="0">
                <a:solidFill>
                  <a:schemeClr val="bg1">
                    <a:lumMod val="95000"/>
                  </a:schemeClr>
                </a:solidFill>
                <a:latin typeface="Arial" panose="020B0604020202020204" pitchFamily="34" charset="0"/>
                <a:cs typeface="+mn-cs"/>
              </a:rPr>
              <a:t>	to </a:t>
            </a:r>
            <a:r>
              <a:rPr lang="en-US" sz="2800" b="1" dirty="0">
                <a:solidFill>
                  <a:srgbClr val="FFFF00"/>
                </a:solidFill>
                <a:latin typeface="Arial" panose="020B0604020202020204" pitchFamily="34" charset="0"/>
                <a:cs typeface="+mn-cs"/>
              </a:rPr>
              <a:t>create visual images </a:t>
            </a:r>
            <a:r>
              <a:rPr lang="en-US" sz="2800" b="1" dirty="0">
                <a:solidFill>
                  <a:schemeClr val="bg1">
                    <a:lumMod val="95000"/>
                  </a:schemeClr>
                </a:solidFill>
                <a:latin typeface="Arial" panose="020B0604020202020204" pitchFamily="34" charset="0"/>
                <a:cs typeface="+mn-cs"/>
              </a:rPr>
              <a:t>when </a:t>
            </a:r>
            <a:r>
              <a:rPr lang="en-US" sz="2800" b="1" dirty="0" smtClean="0">
                <a:solidFill>
                  <a:schemeClr val="bg1">
                    <a:lumMod val="95000"/>
                  </a:schemeClr>
                </a:solidFill>
                <a:latin typeface="Arial" panose="020B0604020202020204" pitchFamily="34" charset="0"/>
                <a:cs typeface="+mn-cs"/>
              </a:rPr>
              <a:t>reading, often 	experience </a:t>
            </a:r>
            <a:r>
              <a:rPr lang="en-US" sz="2800" b="1" dirty="0">
                <a:solidFill>
                  <a:schemeClr val="bg1">
                    <a:lumMod val="95000"/>
                  </a:schemeClr>
                </a:solidFill>
                <a:latin typeface="Arial" panose="020B0604020202020204" pitchFamily="34" charset="0"/>
                <a:cs typeface="+mn-cs"/>
              </a:rPr>
              <a:t>comprehension </a:t>
            </a:r>
            <a:r>
              <a:rPr lang="en-US" sz="2800" b="1" dirty="0" smtClean="0">
                <a:solidFill>
                  <a:schemeClr val="bg1">
                    <a:lumMod val="95000"/>
                  </a:schemeClr>
                </a:solidFill>
                <a:latin typeface="Arial" panose="020B0604020202020204" pitchFamily="34" charset="0"/>
                <a:cs typeface="+mn-cs"/>
              </a:rPr>
              <a:t>difficulties</a:t>
            </a:r>
            <a:r>
              <a:rPr lang="en-US" sz="2800" b="1" dirty="0">
                <a:solidFill>
                  <a:schemeClr val="bg1">
                    <a:lumMod val="95000"/>
                  </a:schemeClr>
                </a:solidFill>
                <a:latin typeface="Arial" panose="020B0604020202020204" pitchFamily="34" charset="0"/>
                <a:cs typeface="+mn-cs"/>
              </a:rPr>
              <a:t>.  </a:t>
            </a:r>
            <a:endParaRPr lang="en-US" sz="2800" b="1" dirty="0" smtClean="0">
              <a:solidFill>
                <a:schemeClr val="bg1">
                  <a:lumMod val="95000"/>
                </a:schemeClr>
              </a:solidFill>
              <a:latin typeface="Arial" panose="020B0604020202020204" pitchFamily="34" charset="0"/>
              <a:cs typeface="+mn-cs"/>
            </a:endParaRPr>
          </a:p>
          <a:p>
            <a:pPr fontAlgn="auto">
              <a:spcBef>
                <a:spcPts val="0"/>
              </a:spcBef>
              <a:spcAft>
                <a:spcPts val="0"/>
              </a:spcAft>
              <a:defRPr/>
            </a:pPr>
            <a:endParaRPr lang="en-US" sz="1600" b="1" dirty="0">
              <a:solidFill>
                <a:schemeClr val="bg1">
                  <a:lumMod val="95000"/>
                </a:schemeClr>
              </a:solidFill>
              <a:latin typeface="Arial" panose="020B0604020202020204" pitchFamily="34" charset="0"/>
              <a:cs typeface="+mn-cs"/>
            </a:endParaRPr>
          </a:p>
          <a:p>
            <a:pPr fontAlgn="auto">
              <a:spcBef>
                <a:spcPts val="0"/>
              </a:spcBef>
              <a:spcAft>
                <a:spcPts val="0"/>
              </a:spcAft>
              <a:defRPr/>
            </a:pPr>
            <a:r>
              <a:rPr lang="en-US" sz="2800" b="1" dirty="0">
                <a:solidFill>
                  <a:schemeClr val="bg1">
                    <a:lumMod val="95000"/>
                  </a:schemeClr>
                </a:solidFill>
                <a:latin typeface="Arial" panose="020B0604020202020204" pitchFamily="34" charset="0"/>
                <a:cs typeface="+mn-cs"/>
              </a:rPr>
              <a:t>They cannot describe the </a:t>
            </a:r>
            <a:r>
              <a:rPr lang="en-US" sz="2800" b="1" dirty="0">
                <a:solidFill>
                  <a:srgbClr val="FFFF00"/>
                </a:solidFill>
                <a:latin typeface="Arial" panose="020B0604020202020204" pitchFamily="34" charset="0"/>
                <a:cs typeface="+mn-cs"/>
              </a:rPr>
              <a:t>pictures in their 	minds </a:t>
            </a:r>
            <a:r>
              <a:rPr lang="en-US" sz="2800" b="1" dirty="0" smtClean="0">
                <a:solidFill>
                  <a:srgbClr val="FFFF00"/>
                </a:solidFill>
                <a:latin typeface="Arial" panose="020B0604020202020204" pitchFamily="34" charset="0"/>
                <a:cs typeface="+mn-cs"/>
              </a:rPr>
              <a:t>	</a:t>
            </a:r>
            <a:r>
              <a:rPr lang="en-US" sz="2800" b="1" dirty="0" smtClean="0">
                <a:solidFill>
                  <a:schemeClr val="bg1">
                    <a:lumMod val="95000"/>
                  </a:schemeClr>
                </a:solidFill>
                <a:latin typeface="Arial" panose="020B0604020202020204" pitchFamily="34" charset="0"/>
                <a:cs typeface="+mn-cs"/>
              </a:rPr>
              <a:t>as </a:t>
            </a:r>
            <a:r>
              <a:rPr lang="en-US" sz="2800" b="1" dirty="0">
                <a:solidFill>
                  <a:schemeClr val="bg1">
                    <a:lumMod val="95000"/>
                  </a:schemeClr>
                </a:solidFill>
                <a:latin typeface="Arial" panose="020B0604020202020204" pitchFamily="34" charset="0"/>
                <a:cs typeface="+mn-cs"/>
              </a:rPr>
              <a:t>they read.</a:t>
            </a:r>
          </a:p>
          <a:p>
            <a:pPr fontAlgn="auto">
              <a:spcBef>
                <a:spcPts val="0"/>
              </a:spcBef>
              <a:spcAft>
                <a:spcPts val="0"/>
              </a:spcAft>
              <a:defRPr/>
            </a:pPr>
            <a:endParaRPr lang="en-US" sz="1400" b="1" dirty="0">
              <a:solidFill>
                <a:schemeClr val="bg1">
                  <a:lumMod val="95000"/>
                </a:schemeClr>
              </a:solidFill>
              <a:latin typeface="Arial" panose="020B0604020202020204" pitchFamily="34" charset="0"/>
              <a:cs typeface="+mn-cs"/>
            </a:endParaRPr>
          </a:p>
          <a:p>
            <a:pPr fontAlgn="auto">
              <a:spcBef>
                <a:spcPts val="0"/>
              </a:spcBef>
              <a:spcAft>
                <a:spcPts val="0"/>
              </a:spcAft>
              <a:defRPr/>
            </a:pPr>
            <a:r>
              <a:rPr lang="en-US" sz="2800" b="1" dirty="0">
                <a:solidFill>
                  <a:schemeClr val="bg1">
                    <a:lumMod val="95000"/>
                  </a:schemeClr>
                </a:solidFill>
                <a:latin typeface="Arial" panose="020B0604020202020204" pitchFamily="34" charset="0"/>
                <a:cs typeface="+mn-cs"/>
              </a:rPr>
              <a:t>Learners who were instructed to </a:t>
            </a:r>
            <a:r>
              <a:rPr lang="en-US" sz="2800" b="1" dirty="0">
                <a:solidFill>
                  <a:srgbClr val="FFFF00"/>
                </a:solidFill>
                <a:latin typeface="Arial" panose="020B0604020202020204" pitchFamily="34" charset="0"/>
                <a:cs typeface="+mn-cs"/>
              </a:rPr>
              <a:t>create mental 	images</a:t>
            </a:r>
            <a:r>
              <a:rPr lang="en-US" sz="2800" b="1" dirty="0">
                <a:solidFill>
                  <a:schemeClr val="bg1">
                    <a:lumMod val="95000"/>
                  </a:schemeClr>
                </a:solidFill>
                <a:latin typeface="Arial" panose="020B0604020202020204" pitchFamily="34" charset="0"/>
                <a:cs typeface="+mn-cs"/>
              </a:rPr>
              <a:t> of events…learned </a:t>
            </a:r>
            <a:r>
              <a:rPr lang="en-US" sz="2800" b="1" dirty="0">
                <a:solidFill>
                  <a:srgbClr val="FFFF00"/>
                </a:solidFill>
                <a:latin typeface="Arial" panose="020B0604020202020204" pitchFamily="34" charset="0"/>
                <a:cs typeface="+mn-cs"/>
              </a:rPr>
              <a:t>two to three 	times as much </a:t>
            </a:r>
            <a:r>
              <a:rPr lang="en-US" sz="2800" b="1" dirty="0">
                <a:solidFill>
                  <a:schemeClr val="bg1">
                    <a:lumMod val="95000"/>
                  </a:schemeClr>
                </a:solidFill>
                <a:latin typeface="Arial" panose="020B0604020202020204" pitchFamily="34" charset="0"/>
                <a:cs typeface="+mn-cs"/>
              </a:rPr>
              <a:t>as learners who read </a:t>
            </a:r>
            <a:r>
              <a:rPr lang="en-US" sz="2800" b="1" dirty="0" smtClean="0">
                <a:solidFill>
                  <a:schemeClr val="bg1">
                    <a:lumMod val="95000"/>
                  </a:schemeClr>
                </a:solidFill>
                <a:latin typeface="Arial" panose="020B0604020202020204" pitchFamily="34" charset="0"/>
                <a:cs typeface="+mn-cs"/>
              </a:rPr>
              <a:t>aloud 	the </a:t>
            </a:r>
            <a:r>
              <a:rPr lang="en-US" sz="2800" b="1" dirty="0">
                <a:solidFill>
                  <a:schemeClr val="bg1">
                    <a:lumMod val="95000"/>
                  </a:schemeClr>
                </a:solidFill>
                <a:latin typeface="Arial" panose="020B0604020202020204" pitchFamily="34" charset="0"/>
                <a:cs typeface="+mn-cs"/>
              </a:rPr>
              <a:t>sentences repeatedly.  	(Anderson, 1971)</a:t>
            </a:r>
          </a:p>
          <a:p>
            <a:pPr fontAlgn="auto">
              <a:spcBef>
                <a:spcPts val="0"/>
              </a:spcBef>
              <a:spcAft>
                <a:spcPts val="0"/>
              </a:spcAft>
              <a:defRPr/>
            </a:pPr>
            <a:endParaRPr lang="en-US" b="1" dirty="0">
              <a:solidFill>
                <a:schemeClr val="bg1">
                  <a:lumMod val="95000"/>
                </a:schemeClr>
              </a:solidFill>
              <a:latin typeface="Arial" panose="020B0604020202020204" pitchFamily="34" charset="0"/>
              <a:cs typeface="+mn-cs"/>
            </a:endParaRPr>
          </a:p>
          <a:p>
            <a:pPr fontAlgn="auto">
              <a:lnSpc>
                <a:spcPct val="150000"/>
              </a:lnSpc>
              <a:spcBef>
                <a:spcPts val="0"/>
              </a:spcBef>
              <a:spcAft>
                <a:spcPts val="0"/>
              </a:spcAft>
              <a:defRPr/>
            </a:pPr>
            <a:endParaRPr lang="en-US" b="1" dirty="0">
              <a:solidFill>
                <a:schemeClr val="bg1">
                  <a:lumMod val="95000"/>
                </a:schemeClr>
              </a:solidFill>
              <a:latin typeface="Arial" panose="020B0604020202020204" pitchFamily="34" charset="0"/>
              <a:cs typeface="+mn-cs"/>
            </a:endParaRPr>
          </a:p>
          <a:p>
            <a:pPr fontAlgn="auto">
              <a:lnSpc>
                <a:spcPct val="150000"/>
              </a:lnSpc>
              <a:spcBef>
                <a:spcPts val="0"/>
              </a:spcBef>
              <a:spcAft>
                <a:spcPts val="0"/>
              </a:spcAft>
              <a:defRPr/>
            </a:pPr>
            <a:r>
              <a:rPr lang="en-US" b="1" dirty="0">
                <a:solidFill>
                  <a:schemeClr val="bg1">
                    <a:lumMod val="95000"/>
                  </a:schemeClr>
                </a:solidFill>
                <a:latin typeface="Arial" panose="020B0604020202020204" pitchFamily="34" charset="0"/>
                <a:cs typeface="+mn-cs"/>
              </a:rPr>
              <a:t>	</a:t>
            </a:r>
          </a:p>
        </p:txBody>
      </p:sp>
      <p:pic>
        <p:nvPicPr>
          <p:cNvPr id="9" name="Picture 2" descr="http://www.teaching-apparatus.com/photo/b4772e2089b47603f216aed0b4c2edea/human-eye-structure-mod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445" y="15240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832917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Title 1"/>
          <p:cNvSpPr>
            <a:spLocks noGrp="1"/>
          </p:cNvSpPr>
          <p:nvPr>
            <p:ph type="title"/>
          </p:nvPr>
        </p:nvSpPr>
        <p:spPr/>
        <p:txBody>
          <a:bodyPr/>
          <a:lstStyle/>
          <a:p>
            <a:endParaRPr lang="en-US" altLang="en-US" smtClean="0"/>
          </a:p>
        </p:txBody>
      </p:sp>
      <p:sp>
        <p:nvSpPr>
          <p:cNvPr id="530435" name="Content Placeholder 2"/>
          <p:cNvSpPr>
            <a:spLocks noGrp="1"/>
          </p:cNvSpPr>
          <p:nvPr>
            <p:ph idx="1"/>
          </p:nvPr>
        </p:nvSpPr>
        <p:spPr/>
        <p:txBody>
          <a:bodyPr/>
          <a:lstStyle/>
          <a:p>
            <a:endParaRPr lang="en-US" altLang="en-US"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6" name="Rectangle 2"/>
          <p:cNvSpPr>
            <a:spLocks noChangeArrowheads="1"/>
          </p:cNvSpPr>
          <p:nvPr/>
        </p:nvSpPr>
        <p:spPr bwMode="auto">
          <a:xfrm>
            <a:off x="228600" y="1676400"/>
            <a:ext cx="8229600" cy="2838450"/>
          </a:xfrm>
          <a:prstGeom prst="rect">
            <a:avLst/>
          </a:prstGeom>
          <a:noFill/>
          <a:ln w="9525">
            <a:noFill/>
            <a:miter lim="800000"/>
            <a:headEnd/>
            <a:tailEnd/>
          </a:ln>
        </p:spPr>
        <p:txBody>
          <a:bodyPr>
            <a:spAutoFit/>
          </a:bodyPr>
          <a:lstStyle/>
          <a:p>
            <a:pPr eaLnBrk="0" fontAlgn="auto" hangingPunct="0">
              <a:spcBef>
                <a:spcPts val="0"/>
              </a:spcBef>
              <a:spcAft>
                <a:spcPts val="0"/>
              </a:spcAft>
              <a:defRPr/>
            </a:pPr>
            <a:r>
              <a:rPr lang="en-US" sz="3600" b="1" dirty="0">
                <a:solidFill>
                  <a:schemeClr val="bg1">
                    <a:lumMod val="95000"/>
                  </a:schemeClr>
                </a:solidFill>
                <a:latin typeface="Arial" panose="020B0604020202020204" pitchFamily="34" charset="0"/>
              </a:rPr>
              <a:t>The illiterates of the future are not 	those who cannot read or write, 	but those who cannot          	learn, </a:t>
            </a:r>
            <a:r>
              <a:rPr lang="en-US" sz="3600" b="1" i="1" dirty="0">
                <a:solidFill>
                  <a:schemeClr val="bg1">
                    <a:lumMod val="95000"/>
                  </a:schemeClr>
                </a:solidFill>
                <a:latin typeface="Arial" panose="020B0604020202020204" pitchFamily="34" charset="0"/>
              </a:rPr>
              <a:t>un</a:t>
            </a:r>
            <a:r>
              <a:rPr lang="en-US" sz="3600" b="1" dirty="0">
                <a:solidFill>
                  <a:schemeClr val="bg1">
                    <a:lumMod val="95000"/>
                  </a:schemeClr>
                </a:solidFill>
                <a:latin typeface="Arial" panose="020B0604020202020204" pitchFamily="34" charset="0"/>
              </a:rPr>
              <a:t>-learn, and </a:t>
            </a:r>
            <a:r>
              <a:rPr lang="en-US" sz="3600" b="1" i="1" dirty="0">
                <a:solidFill>
                  <a:schemeClr val="bg1">
                    <a:lumMod val="95000"/>
                  </a:schemeClr>
                </a:solidFill>
                <a:latin typeface="Arial" panose="020B0604020202020204" pitchFamily="34" charset="0"/>
              </a:rPr>
              <a:t>re</a:t>
            </a:r>
            <a:r>
              <a:rPr lang="en-US" sz="3600" b="1" dirty="0">
                <a:solidFill>
                  <a:schemeClr val="bg1">
                    <a:lumMod val="95000"/>
                  </a:schemeClr>
                </a:solidFill>
                <a:latin typeface="Arial" panose="020B0604020202020204" pitchFamily="34" charset="0"/>
              </a:rPr>
              <a:t>-learn.</a:t>
            </a:r>
            <a:r>
              <a:rPr lang="en-US" sz="3600" dirty="0">
                <a:solidFill>
                  <a:srgbClr val="000099"/>
                </a:solidFill>
                <a:latin typeface="Arial" panose="020B0604020202020204" pitchFamily="34" charset="0"/>
              </a:rPr>
              <a:t/>
            </a:r>
            <a:br>
              <a:rPr lang="en-US" sz="3600" dirty="0">
                <a:solidFill>
                  <a:srgbClr val="000099"/>
                </a:solidFill>
                <a:latin typeface="Arial" panose="020B0604020202020204" pitchFamily="34" charset="0"/>
              </a:rPr>
            </a:br>
            <a:r>
              <a:rPr lang="en-US" sz="3600" dirty="0">
                <a:latin typeface="Arial" panose="020B0604020202020204" pitchFamily="34" charset="0"/>
              </a:rPr>
              <a:t>					     </a:t>
            </a:r>
            <a:r>
              <a:rPr lang="en-US" b="1" dirty="0">
                <a:solidFill>
                  <a:srgbClr val="99CCFF"/>
                </a:solidFill>
                <a:latin typeface="Arial" panose="020B0604020202020204" pitchFamily="34" charset="0"/>
              </a:rPr>
              <a:t>--Alvin Toffler</a:t>
            </a:r>
          </a:p>
        </p:txBody>
      </p:sp>
      <p:pic>
        <p:nvPicPr>
          <p:cNvPr id="9" name="Picture 2" descr="http://media.hotbirthdays.com/files/1928/10/04/alvin-toffl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724400"/>
            <a:ext cx="14859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55583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746" name="Title 1"/>
          <p:cNvSpPr>
            <a:spLocks noGrp="1"/>
          </p:cNvSpPr>
          <p:nvPr>
            <p:ph type="title"/>
          </p:nvPr>
        </p:nvSpPr>
        <p:spPr/>
        <p:txBody>
          <a:bodyPr/>
          <a:lstStyle/>
          <a:p>
            <a:endParaRPr lang="en-US" smtClean="0"/>
          </a:p>
        </p:txBody>
      </p:sp>
      <p:sp>
        <p:nvSpPr>
          <p:cNvPr id="1439747" name="Content Placeholder 2"/>
          <p:cNvSpPr>
            <a:spLocks noGrp="1"/>
          </p:cNvSpPr>
          <p:nvPr>
            <p:ph idx="1"/>
          </p:nvPr>
        </p:nvSpPr>
        <p:spPr/>
        <p:txBody>
          <a:bodyPr/>
          <a:lstStyle/>
          <a:p>
            <a:endParaRPr lang="en-US"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pic>
        <p:nvPicPr>
          <p:cNvPr id="5" name="Picture 2" descr="http://l.yimg.com/bt/api/res/1.2/NWBCisBYsPxwihYMYQxjtA--/YXBwaWQ9eW5ld3NfbGVnbztxPTg1O3c9NjMw/http:/media.zenfs.com/en/blogs/technews/mw-630-ibm-brain-chip-isto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820" y="152403"/>
            <a:ext cx="748263" cy="4571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4210" y="1066800"/>
            <a:ext cx="8695580" cy="3170099"/>
          </a:xfrm>
          <a:prstGeom prst="rect">
            <a:avLst/>
          </a:prstGeom>
        </p:spPr>
        <p:txBody>
          <a:bodyPr wrap="square">
            <a:spAutoFit/>
          </a:bodyPr>
          <a:lstStyle/>
          <a:p>
            <a:r>
              <a:rPr lang="en-US" sz="2400" b="1" dirty="0">
                <a:solidFill>
                  <a:schemeClr val="bg1"/>
                </a:solidFill>
                <a:latin typeface="Arial" pitchFamily="34" charset="0"/>
                <a:cs typeface="Arial" pitchFamily="34" charset="0"/>
              </a:rPr>
              <a:t>How do we know </a:t>
            </a:r>
            <a:r>
              <a:rPr lang="en-US" sz="2400" b="1" dirty="0" smtClean="0">
                <a:solidFill>
                  <a:schemeClr val="bg1"/>
                </a:solidFill>
                <a:latin typeface="Arial" pitchFamily="34" charset="0"/>
                <a:cs typeface="Arial" pitchFamily="34" charset="0"/>
              </a:rPr>
              <a:t>when our classroom</a:t>
            </a:r>
            <a:r>
              <a:rPr lang="en-US" sz="2400" b="1" dirty="0">
                <a:solidFill>
                  <a:schemeClr val="bg1"/>
                </a:solidFill>
                <a:latin typeface="Arial" pitchFamily="34" charset="0"/>
                <a:cs typeface="Arial" pitchFamily="34" charset="0"/>
              </a:rPr>
              <a:t>, </a:t>
            </a:r>
            <a:r>
              <a:rPr lang="en-US" sz="2400" b="1" dirty="0" smtClean="0">
                <a:solidFill>
                  <a:schemeClr val="bg1"/>
                </a:solidFill>
                <a:latin typeface="Arial" pitchFamily="34" charset="0"/>
                <a:cs typeface="Arial" pitchFamily="34" charset="0"/>
              </a:rPr>
              <a:t>school </a:t>
            </a:r>
            <a:r>
              <a:rPr lang="en-US" sz="2400" b="1" dirty="0">
                <a:solidFill>
                  <a:schemeClr val="bg1"/>
                </a:solidFill>
                <a:latin typeface="Arial" pitchFamily="34" charset="0"/>
                <a:cs typeface="Arial" pitchFamily="34" charset="0"/>
              </a:rPr>
              <a:t>or </a:t>
            </a:r>
            <a:r>
              <a:rPr lang="en-US" sz="2400" b="1" dirty="0" smtClean="0">
                <a:solidFill>
                  <a:schemeClr val="bg1"/>
                </a:solidFill>
                <a:latin typeface="Arial" pitchFamily="34" charset="0"/>
                <a:cs typeface="Arial" pitchFamily="34" charset="0"/>
              </a:rPr>
              <a:t>school 	district has </a:t>
            </a:r>
            <a:r>
              <a:rPr lang="en-US" sz="2400" b="1" dirty="0" smtClean="0">
                <a:solidFill>
                  <a:srgbClr val="FFFF00"/>
                </a:solidFill>
                <a:latin typeface="Arial" pitchFamily="34" charset="0"/>
                <a:cs typeface="Arial" pitchFamily="34" charset="0"/>
              </a:rPr>
              <a:t>embraced and implemented </a:t>
            </a:r>
            <a:r>
              <a:rPr lang="en-US" sz="2400" b="1" dirty="0">
                <a:solidFill>
                  <a:schemeClr val="bg1"/>
                </a:solidFill>
                <a:latin typeface="Arial" pitchFamily="34" charset="0"/>
                <a:cs typeface="Arial" pitchFamily="34" charset="0"/>
              </a:rPr>
              <a:t>the </a:t>
            </a:r>
            <a:r>
              <a:rPr lang="en-US" sz="2400" b="1" dirty="0">
                <a:solidFill>
                  <a:srgbClr val="FFFF00"/>
                </a:solidFill>
                <a:latin typeface="Arial" pitchFamily="34" charset="0"/>
                <a:cs typeface="Arial" pitchFamily="34" charset="0"/>
              </a:rPr>
              <a:t>N</a:t>
            </a:r>
            <a:r>
              <a:rPr lang="en-US" sz="2400" b="1" dirty="0" smtClean="0">
                <a:solidFill>
                  <a:srgbClr val="FFFF00"/>
                </a:solidFill>
                <a:latin typeface="Arial" pitchFamily="34" charset="0"/>
                <a:cs typeface="Arial" pitchFamily="34" charset="0"/>
              </a:rPr>
              <a:t>ext 	Generation Science Standards?</a:t>
            </a:r>
          </a:p>
          <a:p>
            <a:endParaRPr lang="en-US" sz="3200" b="1" dirty="0">
              <a:solidFill>
                <a:srgbClr val="FFFF00"/>
              </a:solidFill>
              <a:latin typeface="Arial" pitchFamily="34" charset="0"/>
              <a:cs typeface="Arial" pitchFamily="34" charset="0"/>
            </a:endParaRPr>
          </a:p>
          <a:p>
            <a:pPr marL="571500" indent="-571500">
              <a:lnSpc>
                <a:spcPct val="150000"/>
              </a:lnSpc>
              <a:buFont typeface="Arial" pitchFamily="34" charset="0"/>
              <a:buChar char="•"/>
            </a:pPr>
            <a:r>
              <a:rPr lang="en-US" sz="3200" b="1" i="1" dirty="0" smtClean="0">
                <a:solidFill>
                  <a:schemeClr val="bg1"/>
                </a:solidFill>
                <a:latin typeface="Arial" pitchFamily="34" charset="0"/>
                <a:cs typeface="Arial" pitchFamily="34" charset="0"/>
              </a:rPr>
              <a:t>What is the </a:t>
            </a:r>
            <a:r>
              <a:rPr lang="en-US" sz="3200" b="1" i="1" dirty="0">
                <a:solidFill>
                  <a:srgbClr val="00B0F0"/>
                </a:solidFill>
                <a:latin typeface="Arial" pitchFamily="34" charset="0"/>
                <a:cs typeface="Arial" pitchFamily="34" charset="0"/>
              </a:rPr>
              <a:t>teacher</a:t>
            </a:r>
            <a:r>
              <a:rPr lang="en-US" sz="3200" b="1" i="1" dirty="0">
                <a:solidFill>
                  <a:schemeClr val="bg1"/>
                </a:solidFill>
                <a:latin typeface="Arial" pitchFamily="34" charset="0"/>
                <a:cs typeface="Arial" pitchFamily="34" charset="0"/>
              </a:rPr>
              <a:t> </a:t>
            </a:r>
            <a:r>
              <a:rPr lang="en-US" sz="3200" b="1" i="1" dirty="0" smtClean="0">
                <a:solidFill>
                  <a:schemeClr val="bg1"/>
                </a:solidFill>
                <a:latin typeface="Arial" pitchFamily="34" charset="0"/>
                <a:cs typeface="Arial" pitchFamily="34" charset="0"/>
              </a:rPr>
              <a:t>doing </a:t>
            </a:r>
            <a:r>
              <a:rPr lang="en-US" sz="3200" b="1" i="1" dirty="0" smtClean="0">
                <a:solidFill>
                  <a:srgbClr val="00B0F0"/>
                </a:solidFill>
                <a:latin typeface="Arial" pitchFamily="34" charset="0"/>
                <a:cs typeface="Arial" pitchFamily="34" charset="0"/>
              </a:rPr>
              <a:t>differently?</a:t>
            </a:r>
          </a:p>
          <a:p>
            <a:pPr marL="571500" indent="-571500">
              <a:lnSpc>
                <a:spcPct val="150000"/>
              </a:lnSpc>
              <a:buFont typeface="Arial" pitchFamily="34" charset="0"/>
              <a:buChar char="•"/>
            </a:pPr>
            <a:r>
              <a:rPr lang="en-US" sz="3200" b="1" i="1" dirty="0" smtClean="0">
                <a:solidFill>
                  <a:schemeClr val="bg1"/>
                </a:solidFill>
                <a:latin typeface="Arial" pitchFamily="34" charset="0"/>
                <a:cs typeface="Arial" pitchFamily="34" charset="0"/>
              </a:rPr>
              <a:t>What are the </a:t>
            </a:r>
            <a:r>
              <a:rPr lang="en-US" sz="3200" b="1" i="1" dirty="0" smtClean="0">
                <a:solidFill>
                  <a:srgbClr val="00B0F0"/>
                </a:solidFill>
                <a:latin typeface="Arial" pitchFamily="34" charset="0"/>
                <a:cs typeface="Arial" pitchFamily="34" charset="0"/>
              </a:rPr>
              <a:t>students</a:t>
            </a:r>
            <a:r>
              <a:rPr lang="en-US" sz="3200" b="1" i="1" dirty="0" smtClean="0">
                <a:solidFill>
                  <a:schemeClr val="bg1"/>
                </a:solidFill>
                <a:latin typeface="Arial" pitchFamily="34" charset="0"/>
                <a:cs typeface="Arial" pitchFamily="34" charset="0"/>
              </a:rPr>
              <a:t> doing </a:t>
            </a:r>
            <a:r>
              <a:rPr lang="en-US" sz="3200" b="1" i="1" dirty="0" smtClean="0">
                <a:solidFill>
                  <a:srgbClr val="00B0F0"/>
                </a:solidFill>
                <a:latin typeface="Arial" pitchFamily="34" charset="0"/>
                <a:cs typeface="Arial" pitchFamily="34" charset="0"/>
              </a:rPr>
              <a:t>differently?</a:t>
            </a:r>
            <a:endParaRPr lang="en-US" sz="3200" dirty="0">
              <a:solidFill>
                <a:srgbClr val="00B0F0"/>
              </a:solidFill>
              <a:latin typeface="Arial" pitchFamily="34" charset="0"/>
              <a:cs typeface="Arial" pitchFamily="34" charset="0"/>
            </a:endParaRPr>
          </a:p>
        </p:txBody>
      </p:sp>
    </p:spTree>
    <p:extLst>
      <p:ext uri="{BB962C8B-B14F-4D97-AF65-F5344CB8AC3E}">
        <p14:creationId xmlns:p14="http://schemas.microsoft.com/office/powerpoint/2010/main" val="3975723213"/>
      </p:ext>
    </p:extLst>
  </p:cSld>
  <p:clrMapOvr>
    <a:masterClrMapping/>
  </p:clrMapOvr>
  <mc:AlternateContent xmlns:mc="http://schemas.openxmlformats.org/markup-compatibility/2006" xmlns:p14="http://schemas.microsoft.com/office/powerpoint/2010/main">
    <mc:Choice Requires="p14">
      <p:transition spd="slow" p14:dur="8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746" name="Title 1"/>
          <p:cNvSpPr>
            <a:spLocks noGrp="1"/>
          </p:cNvSpPr>
          <p:nvPr>
            <p:ph type="title"/>
          </p:nvPr>
        </p:nvSpPr>
        <p:spPr/>
        <p:txBody>
          <a:bodyPr/>
          <a:lstStyle/>
          <a:p>
            <a:endParaRPr lang="en-US" smtClean="0"/>
          </a:p>
        </p:txBody>
      </p:sp>
      <p:sp>
        <p:nvSpPr>
          <p:cNvPr id="1439747" name="Content Placeholder 2"/>
          <p:cNvSpPr>
            <a:spLocks noGrp="1"/>
          </p:cNvSpPr>
          <p:nvPr>
            <p:ph idx="1"/>
          </p:nvPr>
        </p:nvSpPr>
        <p:spPr/>
        <p:txBody>
          <a:bodyPr/>
          <a:lstStyle/>
          <a:p>
            <a:endParaRPr lang="en-US"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pic>
        <p:nvPicPr>
          <p:cNvPr id="5" name="Picture 2" descr="http://l.yimg.com/bt/api/res/1.2/NWBCisBYsPxwihYMYQxjtA--/YXBwaWQ9eW5ld3NfbGVnbztxPTg1O3c9NjMw/http:/media.zenfs.com/en/blogs/technews/mw-630-ibm-brain-chip-isto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820" y="152403"/>
            <a:ext cx="748263" cy="4571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6885" y="523083"/>
            <a:ext cx="8510229" cy="5816977"/>
          </a:xfrm>
          <a:prstGeom prst="rect">
            <a:avLst/>
          </a:prstGeom>
        </p:spPr>
        <p:txBody>
          <a:bodyPr wrap="square">
            <a:spAutoFit/>
          </a:bodyPr>
          <a:lstStyle/>
          <a:p>
            <a:pPr algn="ctr"/>
            <a:r>
              <a:rPr lang="en-US" sz="3200" b="1" i="1" dirty="0">
                <a:solidFill>
                  <a:srgbClr val="FFFF00"/>
                </a:solidFill>
                <a:latin typeface="Arial" pitchFamily="34" charset="0"/>
                <a:cs typeface="Arial" pitchFamily="34" charset="0"/>
              </a:rPr>
              <a:t>The </a:t>
            </a:r>
            <a:r>
              <a:rPr lang="en-US" sz="3200" b="1" i="1" dirty="0" smtClean="0">
                <a:solidFill>
                  <a:srgbClr val="FFFF00"/>
                </a:solidFill>
                <a:latin typeface="Arial" pitchFamily="34" charset="0"/>
                <a:cs typeface="Arial" pitchFamily="34" charset="0"/>
              </a:rPr>
              <a:t>NGSS teacher </a:t>
            </a:r>
            <a:r>
              <a:rPr lang="en-US" sz="3200" b="1" i="1" dirty="0">
                <a:solidFill>
                  <a:srgbClr val="FFFF00"/>
                </a:solidFill>
                <a:latin typeface="Arial" pitchFamily="34" charset="0"/>
                <a:cs typeface="Arial" pitchFamily="34" charset="0"/>
              </a:rPr>
              <a:t>is</a:t>
            </a:r>
            <a:r>
              <a:rPr lang="en-US" sz="3200" b="1" i="1" dirty="0" smtClean="0">
                <a:solidFill>
                  <a:srgbClr val="FFFF00"/>
                </a:solidFill>
                <a:latin typeface="Arial" pitchFamily="34" charset="0"/>
                <a:cs typeface="Arial" pitchFamily="34" charset="0"/>
              </a:rPr>
              <a:t>…</a:t>
            </a:r>
          </a:p>
          <a:p>
            <a:pPr algn="ctr"/>
            <a:endParaRPr lang="en-US" sz="1600" dirty="0">
              <a:solidFill>
                <a:srgbClr val="FFFF00"/>
              </a:solidFill>
              <a:latin typeface="Arial" pitchFamily="34" charset="0"/>
              <a:cs typeface="Arial" pitchFamily="34" charset="0"/>
            </a:endParaRPr>
          </a:p>
          <a:p>
            <a:pPr marL="342900" indent="-342900">
              <a:spcBef>
                <a:spcPts val="1200"/>
              </a:spcBef>
              <a:buFont typeface="Arial" pitchFamily="34" charset="0"/>
              <a:buChar char="•"/>
            </a:pPr>
            <a:r>
              <a:rPr lang="en-US" sz="2400" b="1" dirty="0">
                <a:solidFill>
                  <a:schemeClr val="bg1"/>
                </a:solidFill>
                <a:latin typeface="Arial" pitchFamily="34" charset="0"/>
                <a:cs typeface="Arial" pitchFamily="34" charset="0"/>
              </a:rPr>
              <a:t>taking the time for </a:t>
            </a:r>
            <a:r>
              <a:rPr lang="en-US" sz="2400" b="1" dirty="0">
                <a:solidFill>
                  <a:srgbClr val="00B0F0"/>
                </a:solidFill>
                <a:latin typeface="Arial" pitchFamily="34" charset="0"/>
                <a:cs typeface="Arial" pitchFamily="34" charset="0"/>
              </a:rPr>
              <a:t>3-D</a:t>
            </a:r>
            <a:r>
              <a:rPr lang="en-US" sz="2400" b="1" dirty="0">
                <a:solidFill>
                  <a:schemeClr val="bg1"/>
                </a:solidFill>
                <a:latin typeface="Arial" pitchFamily="34" charset="0"/>
                <a:cs typeface="Arial" pitchFamily="34" charset="0"/>
              </a:rPr>
              <a:t> planning and preparation 	(SEPs, CCCs, and DCIs) and being attentive to 	lesson sequence and learning progressions)</a:t>
            </a:r>
          </a:p>
          <a:p>
            <a:pPr marL="342900" lvl="0" indent="-342900">
              <a:spcBef>
                <a:spcPts val="1200"/>
              </a:spcBef>
              <a:buFont typeface="Arial" pitchFamily="34" charset="0"/>
              <a:buChar char="•"/>
            </a:pPr>
            <a:r>
              <a:rPr lang="en-US" sz="2400" b="1" i="1" dirty="0" smtClean="0">
                <a:solidFill>
                  <a:srgbClr val="00B0F0"/>
                </a:solidFill>
                <a:latin typeface="Arial" pitchFamily="34" charset="0"/>
                <a:cs typeface="Arial" pitchFamily="34" charset="0"/>
              </a:rPr>
              <a:t>engaging</a:t>
            </a:r>
            <a:r>
              <a:rPr lang="en-US" sz="2400" b="1" dirty="0" smtClean="0">
                <a:solidFill>
                  <a:srgbClr val="00B0F0"/>
                </a:solidFill>
                <a:latin typeface="Arial" pitchFamily="34" charset="0"/>
                <a:cs typeface="Arial" pitchFamily="34" charset="0"/>
              </a:rPr>
              <a:t> </a:t>
            </a:r>
            <a:r>
              <a:rPr lang="en-US" sz="2400" b="1" dirty="0">
                <a:solidFill>
                  <a:schemeClr val="bg1"/>
                </a:solidFill>
                <a:latin typeface="Arial" pitchFamily="34" charset="0"/>
                <a:cs typeface="Arial" pitchFamily="34" charset="0"/>
              </a:rPr>
              <a:t>students with a </a:t>
            </a:r>
            <a:r>
              <a:rPr lang="en-US" sz="2400" b="1" i="1" dirty="0">
                <a:solidFill>
                  <a:srgbClr val="00B0F0"/>
                </a:solidFill>
                <a:latin typeface="Arial" pitchFamily="34" charset="0"/>
                <a:cs typeface="Arial" pitchFamily="34" charset="0"/>
              </a:rPr>
              <a:t>phenomenon </a:t>
            </a:r>
          </a:p>
          <a:p>
            <a:pPr marL="342900" lvl="0" indent="-342900">
              <a:spcBef>
                <a:spcPts val="1200"/>
              </a:spcBef>
              <a:buFont typeface="Arial" pitchFamily="34" charset="0"/>
              <a:buChar char="•"/>
            </a:pPr>
            <a:r>
              <a:rPr lang="en-US" sz="2400" b="1" dirty="0" smtClean="0">
                <a:solidFill>
                  <a:schemeClr val="bg1"/>
                </a:solidFill>
                <a:latin typeface="Arial" pitchFamily="34" charset="0"/>
                <a:cs typeface="Arial" pitchFamily="34" charset="0"/>
              </a:rPr>
              <a:t>talking </a:t>
            </a:r>
            <a:r>
              <a:rPr lang="en-US" sz="2400" b="1" i="1" dirty="0">
                <a:solidFill>
                  <a:schemeClr val="bg1"/>
                </a:solidFill>
                <a:latin typeface="Arial" pitchFamily="34" charset="0"/>
                <a:cs typeface="Arial" pitchFamily="34" charset="0"/>
              </a:rPr>
              <a:t>less</a:t>
            </a:r>
            <a:r>
              <a:rPr lang="en-US" sz="2400" b="1" dirty="0">
                <a:solidFill>
                  <a:schemeClr val="bg1"/>
                </a:solidFill>
                <a:latin typeface="Arial" pitchFamily="34" charset="0"/>
                <a:cs typeface="Arial" pitchFamily="34" charset="0"/>
              </a:rPr>
              <a:t> and </a:t>
            </a:r>
            <a:r>
              <a:rPr lang="en-US" sz="2400" b="1" dirty="0" smtClean="0">
                <a:solidFill>
                  <a:schemeClr val="bg1"/>
                </a:solidFill>
                <a:latin typeface="Arial" pitchFamily="34" charset="0"/>
                <a:cs typeface="Arial" pitchFamily="34" charset="0"/>
              </a:rPr>
              <a:t>“guiding” </a:t>
            </a:r>
            <a:r>
              <a:rPr lang="en-US" sz="2400" b="1" i="1" dirty="0">
                <a:solidFill>
                  <a:schemeClr val="bg1"/>
                </a:solidFill>
                <a:latin typeface="Arial" pitchFamily="34" charset="0"/>
                <a:cs typeface="Arial" pitchFamily="34" charset="0"/>
              </a:rPr>
              <a:t>more</a:t>
            </a:r>
            <a:r>
              <a:rPr lang="en-US" sz="2400" b="1" dirty="0">
                <a:solidFill>
                  <a:schemeClr val="bg1"/>
                </a:solidFill>
                <a:latin typeface="Arial" pitchFamily="34" charset="0"/>
                <a:cs typeface="Arial" pitchFamily="34" charset="0"/>
              </a:rPr>
              <a:t> </a:t>
            </a:r>
            <a:r>
              <a:rPr lang="en-US" sz="2400" b="1" dirty="0" smtClean="0">
                <a:solidFill>
                  <a:schemeClr val="bg1"/>
                </a:solidFill>
                <a:latin typeface="Arial" pitchFamily="34" charset="0"/>
                <a:cs typeface="Arial" pitchFamily="34" charset="0"/>
              </a:rPr>
              <a:t> </a:t>
            </a:r>
            <a:endParaRPr lang="en-US" sz="2400" b="1" dirty="0">
              <a:solidFill>
                <a:schemeClr val="bg1"/>
              </a:solidFill>
              <a:latin typeface="Arial" pitchFamily="34" charset="0"/>
              <a:cs typeface="Arial" pitchFamily="34" charset="0"/>
            </a:endParaRPr>
          </a:p>
          <a:p>
            <a:pPr marL="342900" lvl="0" indent="-342900">
              <a:spcBef>
                <a:spcPts val="1200"/>
              </a:spcBef>
              <a:buFont typeface="Arial" pitchFamily="34" charset="0"/>
              <a:buChar char="•"/>
            </a:pPr>
            <a:r>
              <a:rPr lang="en-US" sz="2400" b="1" dirty="0" smtClean="0">
                <a:solidFill>
                  <a:schemeClr val="bg1"/>
                </a:solidFill>
                <a:latin typeface="Arial" pitchFamily="34" charset="0"/>
                <a:cs typeface="Arial" pitchFamily="34" charset="0"/>
              </a:rPr>
              <a:t>preparing </a:t>
            </a:r>
            <a:r>
              <a:rPr lang="en-US" sz="2400" b="1" dirty="0">
                <a:solidFill>
                  <a:schemeClr val="bg1"/>
                </a:solidFill>
                <a:latin typeface="Arial" pitchFamily="34" charset="0"/>
                <a:cs typeface="Arial" pitchFamily="34" charset="0"/>
              </a:rPr>
              <a:t>to address </a:t>
            </a:r>
            <a:r>
              <a:rPr lang="en-US" sz="2400" b="1" dirty="0">
                <a:solidFill>
                  <a:srgbClr val="00B0F0"/>
                </a:solidFill>
                <a:latin typeface="Arial" pitchFamily="34" charset="0"/>
                <a:cs typeface="Arial" pitchFamily="34" charset="0"/>
              </a:rPr>
              <a:t>preconceptions</a:t>
            </a:r>
            <a:r>
              <a:rPr lang="en-US" sz="2400" b="1" dirty="0">
                <a:solidFill>
                  <a:schemeClr val="bg1"/>
                </a:solidFill>
                <a:latin typeface="Arial" pitchFamily="34" charset="0"/>
                <a:cs typeface="Arial" pitchFamily="34" charset="0"/>
              </a:rPr>
              <a:t> and </a:t>
            </a:r>
            <a:r>
              <a:rPr lang="en-US" sz="2400" b="1" dirty="0" smtClean="0">
                <a:solidFill>
                  <a:schemeClr val="bg1"/>
                </a:solidFill>
                <a:latin typeface="Arial" pitchFamily="34" charset="0"/>
                <a:cs typeface="Arial" pitchFamily="34" charset="0"/>
              </a:rPr>
              <a:t>	</a:t>
            </a:r>
            <a:r>
              <a:rPr lang="en-US" sz="2400" b="1" dirty="0" smtClean="0">
                <a:solidFill>
                  <a:srgbClr val="00B0F0"/>
                </a:solidFill>
                <a:latin typeface="Arial" pitchFamily="34" charset="0"/>
                <a:cs typeface="Arial" pitchFamily="34" charset="0"/>
              </a:rPr>
              <a:t>misconceptions</a:t>
            </a:r>
            <a:r>
              <a:rPr lang="en-US" sz="2400" b="1" dirty="0" smtClean="0">
                <a:solidFill>
                  <a:schemeClr val="bg1"/>
                </a:solidFill>
                <a:latin typeface="Arial" pitchFamily="34" charset="0"/>
                <a:cs typeface="Arial" pitchFamily="34" charset="0"/>
              </a:rPr>
              <a:t> </a:t>
            </a:r>
            <a:r>
              <a:rPr lang="en-US" sz="2400" b="1" dirty="0">
                <a:solidFill>
                  <a:schemeClr val="bg1"/>
                </a:solidFill>
                <a:latin typeface="Arial" pitchFamily="34" charset="0"/>
                <a:cs typeface="Arial" pitchFamily="34" charset="0"/>
              </a:rPr>
              <a:t>(and modifying </a:t>
            </a:r>
            <a:r>
              <a:rPr lang="en-US" sz="2400" b="1" dirty="0" smtClean="0">
                <a:solidFill>
                  <a:schemeClr val="bg1"/>
                </a:solidFill>
                <a:latin typeface="Arial" pitchFamily="34" charset="0"/>
                <a:cs typeface="Arial" pitchFamily="34" charset="0"/>
              </a:rPr>
              <a:t>instruction 	accordingly </a:t>
            </a:r>
            <a:r>
              <a:rPr lang="en-US" sz="2400" b="1" dirty="0">
                <a:solidFill>
                  <a:schemeClr val="bg1"/>
                </a:solidFill>
                <a:latin typeface="Arial" pitchFamily="34" charset="0"/>
                <a:cs typeface="Arial" pitchFamily="34" charset="0"/>
              </a:rPr>
              <a:t>- </a:t>
            </a:r>
            <a:r>
              <a:rPr lang="en-US" sz="2400" b="1" dirty="0">
                <a:solidFill>
                  <a:srgbClr val="00B0F0"/>
                </a:solidFill>
                <a:latin typeface="Arial" pitchFamily="34" charset="0"/>
                <a:cs typeface="Arial" pitchFamily="34" charset="0"/>
              </a:rPr>
              <a:t>“responsive teaching”)</a:t>
            </a:r>
          </a:p>
          <a:p>
            <a:pPr marL="342900" lvl="0" indent="-342900">
              <a:spcBef>
                <a:spcPts val="1200"/>
              </a:spcBef>
              <a:buFont typeface="Arial" pitchFamily="34" charset="0"/>
              <a:buChar char="•"/>
            </a:pPr>
            <a:r>
              <a:rPr lang="en-US" sz="2400" b="1" dirty="0" smtClean="0">
                <a:solidFill>
                  <a:schemeClr val="bg1"/>
                </a:solidFill>
                <a:latin typeface="Arial" pitchFamily="34" charset="0"/>
                <a:cs typeface="Arial" pitchFamily="34" charset="0"/>
              </a:rPr>
              <a:t>T’ how to support one’s arguments with </a:t>
            </a:r>
            <a:r>
              <a:rPr lang="en-US" sz="2400" b="1" dirty="0" smtClean="0">
                <a:solidFill>
                  <a:srgbClr val="00B0F0"/>
                </a:solidFill>
                <a:latin typeface="Arial" pitchFamily="34" charset="0"/>
                <a:cs typeface="Arial" pitchFamily="34" charset="0"/>
              </a:rPr>
              <a:t>evidence</a:t>
            </a:r>
            <a:endParaRPr lang="en-US" sz="2400" b="1" dirty="0">
              <a:solidFill>
                <a:srgbClr val="00B0F0"/>
              </a:solidFill>
              <a:latin typeface="Arial" pitchFamily="34" charset="0"/>
              <a:cs typeface="Arial" pitchFamily="34" charset="0"/>
            </a:endParaRPr>
          </a:p>
          <a:p>
            <a:pPr marL="342900" lvl="0" indent="-342900">
              <a:spcBef>
                <a:spcPts val="1200"/>
              </a:spcBef>
              <a:buFont typeface="Arial" pitchFamily="34" charset="0"/>
              <a:buChar char="•"/>
            </a:pPr>
            <a:r>
              <a:rPr lang="en-US" sz="2400" b="1" dirty="0">
                <a:solidFill>
                  <a:schemeClr val="bg1"/>
                </a:solidFill>
                <a:latin typeface="Arial" pitchFamily="34" charset="0"/>
                <a:cs typeface="Arial" pitchFamily="34" charset="0"/>
              </a:rPr>
              <a:t>checking for </a:t>
            </a:r>
            <a:r>
              <a:rPr lang="en-US" sz="2400" b="1" dirty="0">
                <a:solidFill>
                  <a:srgbClr val="00B0F0"/>
                </a:solidFill>
                <a:latin typeface="Arial" pitchFamily="34" charset="0"/>
                <a:cs typeface="Arial" pitchFamily="34" charset="0"/>
              </a:rPr>
              <a:t>understanding</a:t>
            </a:r>
            <a:r>
              <a:rPr lang="en-US" sz="2400" b="1" dirty="0">
                <a:solidFill>
                  <a:schemeClr val="bg1"/>
                </a:solidFill>
                <a:latin typeface="Arial" pitchFamily="34" charset="0"/>
                <a:cs typeface="Arial" pitchFamily="34" charset="0"/>
              </a:rPr>
              <a:t> rather than for correct 	answers</a:t>
            </a:r>
          </a:p>
        </p:txBody>
      </p:sp>
    </p:spTree>
    <p:extLst>
      <p:ext uri="{BB962C8B-B14F-4D97-AF65-F5344CB8AC3E}">
        <p14:creationId xmlns:p14="http://schemas.microsoft.com/office/powerpoint/2010/main" val="3803832540"/>
      </p:ext>
    </p:extLst>
  </p:cSld>
  <p:clrMapOvr>
    <a:masterClrMapping/>
  </p:clrMapOvr>
  <mc:AlternateContent xmlns:mc="http://schemas.openxmlformats.org/markup-compatibility/2006" xmlns:p14="http://schemas.microsoft.com/office/powerpoint/2010/main">
    <mc:Choice Requires="p14">
      <p:transition spd="slow" p14:dur="8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746" name="Title 1"/>
          <p:cNvSpPr>
            <a:spLocks noGrp="1"/>
          </p:cNvSpPr>
          <p:nvPr>
            <p:ph type="title"/>
          </p:nvPr>
        </p:nvSpPr>
        <p:spPr/>
        <p:txBody>
          <a:bodyPr/>
          <a:lstStyle/>
          <a:p>
            <a:endParaRPr lang="en-US" smtClean="0"/>
          </a:p>
        </p:txBody>
      </p:sp>
      <p:sp>
        <p:nvSpPr>
          <p:cNvPr id="1439747" name="Content Placeholder 2"/>
          <p:cNvSpPr>
            <a:spLocks noGrp="1"/>
          </p:cNvSpPr>
          <p:nvPr>
            <p:ph idx="1"/>
          </p:nvPr>
        </p:nvSpPr>
        <p:spPr/>
        <p:txBody>
          <a:bodyPr/>
          <a:lstStyle/>
          <a:p>
            <a:endParaRPr lang="en-US"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pic>
        <p:nvPicPr>
          <p:cNvPr id="5" name="Picture 2" descr="http://l.yimg.com/bt/api/res/1.2/NWBCisBYsPxwihYMYQxjtA--/YXBwaWQ9eW5ld3NfbGVnbztxPTg1O3c9NjMw/http:/media.zenfs.com/en/blogs/technews/mw-630-ibm-brain-chip-isto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820" y="152403"/>
            <a:ext cx="748263" cy="4571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9820" y="0"/>
            <a:ext cx="8695580" cy="6678751"/>
          </a:xfrm>
          <a:prstGeom prst="rect">
            <a:avLst/>
          </a:prstGeom>
        </p:spPr>
        <p:txBody>
          <a:bodyPr wrap="square">
            <a:spAutoFit/>
          </a:bodyPr>
          <a:lstStyle/>
          <a:p>
            <a:pPr algn="ctr"/>
            <a:r>
              <a:rPr lang="en-US" sz="3200" b="1" i="1" dirty="0">
                <a:solidFill>
                  <a:srgbClr val="FFFF00"/>
                </a:solidFill>
                <a:latin typeface="Arial" pitchFamily="34" charset="0"/>
                <a:cs typeface="Arial" pitchFamily="34" charset="0"/>
              </a:rPr>
              <a:t>Students are… </a:t>
            </a:r>
            <a:endParaRPr lang="en-US" sz="3200" b="1" i="1" dirty="0" smtClean="0">
              <a:solidFill>
                <a:srgbClr val="FFFF00"/>
              </a:solidFill>
              <a:latin typeface="Arial" pitchFamily="34" charset="0"/>
              <a:cs typeface="Arial" pitchFamily="34" charset="0"/>
            </a:endParaRPr>
          </a:p>
          <a:p>
            <a:pPr marL="342900" lvl="0" indent="-342900">
              <a:spcBef>
                <a:spcPts val="1200"/>
              </a:spcBef>
              <a:buFont typeface="Arial" pitchFamily="34" charset="0"/>
              <a:buChar char="•"/>
            </a:pPr>
            <a:r>
              <a:rPr lang="en-US" sz="2400" b="1" dirty="0" smtClean="0">
                <a:solidFill>
                  <a:schemeClr val="bg1"/>
                </a:solidFill>
                <a:latin typeface="Arial" pitchFamily="34" charset="0"/>
                <a:cs typeface="Arial" pitchFamily="34" charset="0"/>
              </a:rPr>
              <a:t>engaged </a:t>
            </a:r>
            <a:r>
              <a:rPr lang="en-US" sz="2400" b="1" dirty="0">
                <a:solidFill>
                  <a:schemeClr val="bg1"/>
                </a:solidFill>
                <a:latin typeface="Arial" pitchFamily="34" charset="0"/>
                <a:cs typeface="Arial" pitchFamily="34" charset="0"/>
              </a:rPr>
              <a:t>in an </a:t>
            </a:r>
            <a:r>
              <a:rPr lang="en-US" sz="2400" b="1" i="1" dirty="0">
                <a:solidFill>
                  <a:srgbClr val="00B0F0"/>
                </a:solidFill>
                <a:latin typeface="Arial" pitchFamily="34" charset="0"/>
                <a:cs typeface="Arial" pitchFamily="34" charset="0"/>
              </a:rPr>
              <a:t>active</a:t>
            </a:r>
            <a:r>
              <a:rPr lang="en-US" sz="2400" b="1" dirty="0">
                <a:solidFill>
                  <a:srgbClr val="00B0F0"/>
                </a:solidFill>
                <a:latin typeface="Arial" pitchFamily="34" charset="0"/>
                <a:cs typeface="Arial" pitchFamily="34" charset="0"/>
              </a:rPr>
              <a:t> first-person (hands-on) </a:t>
            </a:r>
            <a:r>
              <a:rPr lang="en-US" sz="2400" b="1" dirty="0" smtClean="0">
                <a:solidFill>
                  <a:srgbClr val="00B0F0"/>
                </a:solidFill>
                <a:latin typeface="Arial" pitchFamily="34" charset="0"/>
                <a:cs typeface="Arial" pitchFamily="34" charset="0"/>
              </a:rPr>
              <a:t>	</a:t>
            </a:r>
            <a:r>
              <a:rPr lang="en-US" sz="2400" b="1" i="1" dirty="0" smtClean="0">
                <a:solidFill>
                  <a:schemeClr val="bg1"/>
                </a:solidFill>
                <a:latin typeface="Arial" pitchFamily="34" charset="0"/>
                <a:cs typeface="Arial" pitchFamily="34" charset="0"/>
              </a:rPr>
              <a:t>investigations</a:t>
            </a:r>
            <a:r>
              <a:rPr lang="en-US" sz="2400" b="1" dirty="0" smtClean="0">
                <a:solidFill>
                  <a:schemeClr val="bg1"/>
                </a:solidFill>
                <a:latin typeface="Arial" pitchFamily="34" charset="0"/>
                <a:cs typeface="Arial" pitchFamily="34" charset="0"/>
              </a:rPr>
              <a:t> </a:t>
            </a:r>
            <a:r>
              <a:rPr lang="en-US" sz="2400" b="1" dirty="0">
                <a:solidFill>
                  <a:schemeClr val="bg1"/>
                </a:solidFill>
                <a:latin typeface="Arial" pitchFamily="34" charset="0"/>
                <a:cs typeface="Arial" pitchFamily="34" charset="0"/>
              </a:rPr>
              <a:t>of a </a:t>
            </a:r>
            <a:r>
              <a:rPr lang="en-US" sz="2400" b="1" dirty="0" smtClean="0">
                <a:solidFill>
                  <a:schemeClr val="bg1"/>
                </a:solidFill>
                <a:latin typeface="Arial" pitchFamily="34" charset="0"/>
                <a:cs typeface="Arial" pitchFamily="34" charset="0"/>
              </a:rPr>
              <a:t>developmentally-appropriate 	scientific </a:t>
            </a:r>
            <a:r>
              <a:rPr lang="en-US" sz="2400" b="1" dirty="0" smtClean="0">
                <a:solidFill>
                  <a:srgbClr val="00B0F0"/>
                </a:solidFill>
                <a:latin typeface="Arial" pitchFamily="34" charset="0"/>
                <a:cs typeface="Arial" pitchFamily="34" charset="0"/>
              </a:rPr>
              <a:t>phenomenon. </a:t>
            </a:r>
            <a:r>
              <a:rPr lang="en-US" sz="2400" b="1" dirty="0">
                <a:solidFill>
                  <a:schemeClr val="bg1"/>
                </a:solidFill>
                <a:latin typeface="Arial" pitchFamily="34" charset="0"/>
                <a:cs typeface="Arial" pitchFamily="34" charset="0"/>
              </a:rPr>
              <a:t>(“The person </a:t>
            </a:r>
            <a:r>
              <a:rPr lang="en-US" sz="2400" b="1" dirty="0" smtClean="0">
                <a:solidFill>
                  <a:schemeClr val="bg1"/>
                </a:solidFill>
                <a:latin typeface="Arial" pitchFamily="34" charset="0"/>
                <a:cs typeface="Arial" pitchFamily="34" charset="0"/>
              </a:rPr>
              <a:t>	doing </a:t>
            </a:r>
            <a:r>
              <a:rPr lang="en-US" sz="2400" b="1" dirty="0">
                <a:solidFill>
                  <a:schemeClr val="bg1"/>
                </a:solidFill>
                <a:latin typeface="Arial" pitchFamily="34" charset="0"/>
                <a:cs typeface="Arial" pitchFamily="34" charset="0"/>
              </a:rPr>
              <a:t>the </a:t>
            </a:r>
            <a:r>
              <a:rPr lang="en-US" sz="2400" b="1" dirty="0" smtClean="0">
                <a:solidFill>
                  <a:schemeClr val="bg1"/>
                </a:solidFill>
                <a:latin typeface="Arial" pitchFamily="34" charset="0"/>
                <a:cs typeface="Arial" pitchFamily="34" charset="0"/>
              </a:rPr>
              <a:t>	work </a:t>
            </a:r>
            <a:r>
              <a:rPr lang="en-US" sz="2400" b="1" dirty="0">
                <a:solidFill>
                  <a:schemeClr val="bg1"/>
                </a:solidFill>
                <a:latin typeface="Arial" pitchFamily="34" charset="0"/>
                <a:cs typeface="Arial" pitchFamily="34" charset="0"/>
              </a:rPr>
              <a:t>is doing the learning</a:t>
            </a:r>
            <a:r>
              <a:rPr lang="en-US" sz="2400" b="1" dirty="0" smtClean="0">
                <a:solidFill>
                  <a:schemeClr val="bg1"/>
                </a:solidFill>
                <a:latin typeface="Arial" pitchFamily="34" charset="0"/>
                <a:cs typeface="Arial" pitchFamily="34" charset="0"/>
              </a:rPr>
              <a:t>.” -- Doyle)</a:t>
            </a:r>
            <a:endParaRPr lang="en-US" sz="2400" b="1" dirty="0">
              <a:solidFill>
                <a:schemeClr val="bg1"/>
              </a:solidFill>
              <a:latin typeface="Arial" pitchFamily="34" charset="0"/>
              <a:cs typeface="Arial" pitchFamily="34" charset="0"/>
            </a:endParaRPr>
          </a:p>
          <a:p>
            <a:pPr marL="342900" indent="-342900">
              <a:spcBef>
                <a:spcPts val="1200"/>
              </a:spcBef>
              <a:buFont typeface="Arial" pitchFamily="34" charset="0"/>
              <a:buChar char="•"/>
            </a:pPr>
            <a:r>
              <a:rPr lang="en-US" sz="2400" b="1" dirty="0">
                <a:solidFill>
                  <a:schemeClr val="bg1"/>
                </a:solidFill>
                <a:latin typeface="Arial" pitchFamily="34" charset="0"/>
                <a:cs typeface="Arial" pitchFamily="34" charset="0"/>
              </a:rPr>
              <a:t>engaged in </a:t>
            </a:r>
            <a:r>
              <a:rPr lang="en-US" sz="2400" b="1" dirty="0" smtClean="0">
                <a:solidFill>
                  <a:schemeClr val="bg1"/>
                </a:solidFill>
                <a:latin typeface="Arial" pitchFamily="34" charset="0"/>
                <a:cs typeface="Arial" pitchFamily="34" charset="0"/>
              </a:rPr>
              <a:t>scientific </a:t>
            </a:r>
            <a:r>
              <a:rPr lang="en-US" sz="2400" b="1" dirty="0" smtClean="0">
                <a:solidFill>
                  <a:srgbClr val="00B0F0"/>
                </a:solidFill>
                <a:latin typeface="Arial" pitchFamily="34" charset="0"/>
                <a:cs typeface="Arial" pitchFamily="34" charset="0"/>
              </a:rPr>
              <a:t>practices</a:t>
            </a:r>
            <a:r>
              <a:rPr lang="en-US" sz="2400" b="1" dirty="0" smtClean="0">
                <a:solidFill>
                  <a:schemeClr val="bg1"/>
                </a:solidFill>
                <a:latin typeface="Arial" pitchFamily="34" charset="0"/>
                <a:cs typeface="Arial" pitchFamily="34" charset="0"/>
              </a:rPr>
              <a:t> </a:t>
            </a:r>
            <a:r>
              <a:rPr lang="en-US" sz="2400" b="1" dirty="0">
                <a:solidFill>
                  <a:schemeClr val="bg1"/>
                </a:solidFill>
                <a:latin typeface="Arial" pitchFamily="34" charset="0"/>
                <a:cs typeface="Arial" pitchFamily="34" charset="0"/>
              </a:rPr>
              <a:t>that lead to making </a:t>
            </a:r>
            <a:r>
              <a:rPr lang="en-US" sz="2400" b="1" dirty="0" smtClean="0">
                <a:solidFill>
                  <a:schemeClr val="bg1"/>
                </a:solidFill>
                <a:latin typeface="Arial" pitchFamily="34" charset="0"/>
                <a:cs typeface="Arial" pitchFamily="34" charset="0"/>
              </a:rPr>
              <a:t>	sense </a:t>
            </a:r>
            <a:r>
              <a:rPr lang="en-US" sz="2400" b="1" dirty="0">
                <a:solidFill>
                  <a:schemeClr val="bg1"/>
                </a:solidFill>
                <a:latin typeface="Arial" pitchFamily="34" charset="0"/>
                <a:cs typeface="Arial" pitchFamily="34" charset="0"/>
              </a:rPr>
              <a:t>of the </a:t>
            </a:r>
            <a:r>
              <a:rPr lang="en-US" sz="2400" b="1" dirty="0" smtClean="0">
                <a:solidFill>
                  <a:schemeClr val="bg1"/>
                </a:solidFill>
                <a:latin typeface="Arial" pitchFamily="34" charset="0"/>
                <a:cs typeface="Arial" pitchFamily="34" charset="0"/>
              </a:rPr>
              <a:t>phenomenon </a:t>
            </a:r>
            <a:r>
              <a:rPr lang="en-US" sz="2400" b="1" dirty="0">
                <a:solidFill>
                  <a:schemeClr val="bg1"/>
                </a:solidFill>
                <a:latin typeface="Arial" pitchFamily="34" charset="0"/>
                <a:cs typeface="Arial" pitchFamily="34" charset="0"/>
              </a:rPr>
              <a:t>under investigation</a:t>
            </a:r>
          </a:p>
          <a:p>
            <a:pPr marL="342900" indent="-342900">
              <a:spcBef>
                <a:spcPts val="1200"/>
              </a:spcBef>
              <a:buFont typeface="Arial" pitchFamily="34" charset="0"/>
              <a:buChar char="•"/>
            </a:pPr>
            <a:r>
              <a:rPr lang="en-US" sz="2400" b="1" dirty="0">
                <a:solidFill>
                  <a:schemeClr val="bg1"/>
                </a:solidFill>
                <a:latin typeface="Arial" pitchFamily="34" charset="0"/>
                <a:cs typeface="Arial" pitchFamily="34" charset="0"/>
              </a:rPr>
              <a:t>engaged in </a:t>
            </a:r>
            <a:r>
              <a:rPr lang="en-US" sz="2400" b="1" dirty="0">
                <a:solidFill>
                  <a:srgbClr val="00B0F0"/>
                </a:solidFill>
                <a:latin typeface="Arial" pitchFamily="34" charset="0"/>
                <a:cs typeface="Arial" pitchFamily="34" charset="0"/>
              </a:rPr>
              <a:t>engineering practices </a:t>
            </a:r>
            <a:r>
              <a:rPr lang="en-US" sz="2400" b="1" dirty="0">
                <a:solidFill>
                  <a:schemeClr val="bg1"/>
                </a:solidFill>
                <a:latin typeface="Arial" pitchFamily="34" charset="0"/>
                <a:cs typeface="Arial" pitchFamily="34" charset="0"/>
              </a:rPr>
              <a:t>(developing physical and mental models – hypothetical constructs)</a:t>
            </a:r>
            <a:endParaRPr lang="en-US" sz="2400" b="1" dirty="0">
              <a:solidFill>
                <a:srgbClr val="00B0F0"/>
              </a:solidFill>
              <a:latin typeface="Arial" pitchFamily="34" charset="0"/>
              <a:cs typeface="Arial" pitchFamily="34" charset="0"/>
            </a:endParaRPr>
          </a:p>
          <a:p>
            <a:pPr marL="342900" lvl="0" indent="-342900">
              <a:spcBef>
                <a:spcPts val="1200"/>
              </a:spcBef>
              <a:buFont typeface="Arial" pitchFamily="34" charset="0"/>
              <a:buChar char="•"/>
            </a:pPr>
            <a:r>
              <a:rPr lang="en-US" sz="2400" b="1" dirty="0" smtClean="0">
                <a:solidFill>
                  <a:schemeClr val="bg1"/>
                </a:solidFill>
                <a:latin typeface="Arial" pitchFamily="34" charset="0"/>
                <a:cs typeface="Arial" pitchFamily="34" charset="0"/>
              </a:rPr>
              <a:t>involved </a:t>
            </a:r>
            <a:r>
              <a:rPr lang="en-US" sz="2400" b="1" dirty="0">
                <a:solidFill>
                  <a:schemeClr val="bg1"/>
                </a:solidFill>
                <a:latin typeface="Arial" pitchFamily="34" charset="0"/>
                <a:cs typeface="Arial" pitchFamily="34" charset="0"/>
              </a:rPr>
              <a:t>in deep student-to-student </a:t>
            </a:r>
            <a:r>
              <a:rPr lang="en-US" sz="2400" b="1" dirty="0">
                <a:solidFill>
                  <a:srgbClr val="00B0F0"/>
                </a:solidFill>
                <a:latin typeface="Arial" pitchFamily="34" charset="0"/>
                <a:cs typeface="Arial" pitchFamily="34" charset="0"/>
              </a:rPr>
              <a:t>discourse, </a:t>
            </a:r>
            <a:r>
              <a:rPr lang="en-US" sz="2400" b="1" dirty="0" smtClean="0">
                <a:solidFill>
                  <a:srgbClr val="00B0F0"/>
                </a:solidFill>
                <a:latin typeface="Arial" pitchFamily="34" charset="0"/>
                <a:cs typeface="Arial" pitchFamily="34" charset="0"/>
              </a:rPr>
              <a:t>	dialogue, idea-sharing, debate, and reflection</a:t>
            </a:r>
            <a:endParaRPr lang="en-US" sz="2400" b="1" dirty="0">
              <a:solidFill>
                <a:srgbClr val="00B0F0"/>
              </a:solidFill>
              <a:latin typeface="Arial" pitchFamily="34" charset="0"/>
              <a:cs typeface="Arial" pitchFamily="34" charset="0"/>
            </a:endParaRPr>
          </a:p>
          <a:p>
            <a:pPr marL="342900" indent="-342900">
              <a:spcBef>
                <a:spcPts val="1200"/>
              </a:spcBef>
              <a:buFont typeface="Arial" pitchFamily="34" charset="0"/>
              <a:buChar char="•"/>
            </a:pPr>
            <a:r>
              <a:rPr lang="en-US" sz="2400" b="1" dirty="0" smtClean="0">
                <a:solidFill>
                  <a:schemeClr val="bg1"/>
                </a:solidFill>
                <a:latin typeface="Arial" pitchFamily="34" charset="0"/>
                <a:cs typeface="Arial" pitchFamily="34" charset="0"/>
              </a:rPr>
              <a:t>developing </a:t>
            </a:r>
            <a:r>
              <a:rPr lang="en-US" sz="2400" b="1" dirty="0">
                <a:solidFill>
                  <a:schemeClr val="bg1"/>
                </a:solidFill>
                <a:latin typeface="Arial" pitchFamily="34" charset="0"/>
                <a:cs typeface="Arial" pitchFamily="34" charset="0"/>
              </a:rPr>
              <a:t>and expanding one’s </a:t>
            </a:r>
            <a:r>
              <a:rPr lang="en-US" sz="2400" b="1" dirty="0">
                <a:solidFill>
                  <a:srgbClr val="00B0F0"/>
                </a:solidFill>
                <a:latin typeface="Arial" pitchFamily="34" charset="0"/>
                <a:cs typeface="Arial" pitchFamily="34" charset="0"/>
              </a:rPr>
              <a:t>vocabulary</a:t>
            </a:r>
            <a:r>
              <a:rPr lang="en-US" sz="2400" b="1" dirty="0">
                <a:solidFill>
                  <a:schemeClr val="bg1"/>
                </a:solidFill>
                <a:latin typeface="Arial" pitchFamily="34" charset="0"/>
                <a:cs typeface="Arial" pitchFamily="34" charset="0"/>
              </a:rPr>
              <a:t> in the 	</a:t>
            </a:r>
            <a:r>
              <a:rPr lang="en-US" sz="2400" b="1" i="1" dirty="0">
                <a:solidFill>
                  <a:schemeClr val="bg1"/>
                </a:solidFill>
                <a:latin typeface="Arial" pitchFamily="34" charset="0"/>
                <a:cs typeface="Arial" pitchFamily="34" charset="0"/>
              </a:rPr>
              <a:t>context of </a:t>
            </a:r>
            <a:r>
              <a:rPr lang="en-US" sz="2400" b="1" i="1" dirty="0" smtClean="0">
                <a:solidFill>
                  <a:srgbClr val="00B0F0"/>
                </a:solidFill>
                <a:latin typeface="Arial" pitchFamily="34" charset="0"/>
                <a:cs typeface="Arial" pitchFamily="34" charset="0"/>
              </a:rPr>
              <a:t>doing</a:t>
            </a:r>
            <a:endParaRPr lang="en-US" sz="2400" b="1" dirty="0">
              <a:solidFill>
                <a:schemeClr val="bg1"/>
              </a:solidFill>
              <a:latin typeface="Arial" pitchFamily="34" charset="0"/>
              <a:cs typeface="Arial" pitchFamily="34" charset="0"/>
            </a:endParaRPr>
          </a:p>
          <a:p>
            <a:pPr marL="342900" lvl="0" indent="-342900">
              <a:spcBef>
                <a:spcPts val="1200"/>
              </a:spcBef>
              <a:buFont typeface="Arial" pitchFamily="34" charset="0"/>
              <a:buChar char="•"/>
            </a:pPr>
            <a:r>
              <a:rPr lang="en-US" sz="2400" b="1" dirty="0" smtClean="0">
                <a:solidFill>
                  <a:schemeClr val="bg1"/>
                </a:solidFill>
                <a:latin typeface="Arial" pitchFamily="34" charset="0"/>
                <a:cs typeface="Arial" pitchFamily="34" charset="0"/>
              </a:rPr>
              <a:t>asking </a:t>
            </a:r>
            <a:r>
              <a:rPr lang="en-US" sz="2400" b="1" dirty="0">
                <a:solidFill>
                  <a:schemeClr val="bg1"/>
                </a:solidFill>
                <a:latin typeface="Arial" pitchFamily="34" charset="0"/>
                <a:cs typeface="Arial" pitchFamily="34" charset="0"/>
              </a:rPr>
              <a:t>questions of one another to </a:t>
            </a:r>
            <a:r>
              <a:rPr lang="en-US" sz="2400" b="1" dirty="0">
                <a:solidFill>
                  <a:srgbClr val="00B0F0"/>
                </a:solidFill>
                <a:latin typeface="Arial" pitchFamily="34" charset="0"/>
                <a:cs typeface="Arial" pitchFamily="34" charset="0"/>
              </a:rPr>
              <a:t>make sense </a:t>
            </a:r>
            <a:r>
              <a:rPr lang="en-US" sz="2400" b="1" dirty="0">
                <a:solidFill>
                  <a:schemeClr val="bg1"/>
                </a:solidFill>
                <a:latin typeface="Arial" pitchFamily="34" charset="0"/>
                <a:cs typeface="Arial" pitchFamily="34" charset="0"/>
              </a:rPr>
              <a:t>of </a:t>
            </a:r>
            <a:r>
              <a:rPr lang="en-US" sz="2400" b="1" dirty="0" smtClean="0">
                <a:solidFill>
                  <a:schemeClr val="bg1"/>
                </a:solidFill>
                <a:latin typeface="Arial" pitchFamily="34" charset="0"/>
                <a:cs typeface="Arial" pitchFamily="34" charset="0"/>
              </a:rPr>
              <a:t>	scientific phenomena</a:t>
            </a:r>
            <a:endParaRPr lang="en-US"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68596422"/>
      </p:ext>
    </p:extLst>
  </p:cSld>
  <p:clrMapOvr>
    <a:masterClrMapping/>
  </p:clrMapOvr>
  <mc:AlternateContent xmlns:mc="http://schemas.openxmlformats.org/markup-compatibility/2006" xmlns:p14="http://schemas.microsoft.com/office/powerpoint/2010/main">
    <mc:Choice Requires="p14">
      <p:transition spd="slow" p14:dur="8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6924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noChangeArrowheads="1"/>
          </p:cNvPicPr>
          <p:nvPr/>
        </p:nvPicPr>
        <p:blipFill>
          <a:blip r:embed="rId2" cstate="print"/>
          <a:srcRect/>
          <a:stretch>
            <a:fillRect/>
          </a:stretch>
        </p:blipFill>
        <p:spPr bwMode="auto">
          <a:xfrm>
            <a:off x="152400" y="1302327"/>
            <a:ext cx="4081793" cy="4800600"/>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246" y="166957"/>
            <a:ext cx="417195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321034" y="1127879"/>
            <a:ext cx="4776059" cy="3139321"/>
          </a:xfrm>
          <a:prstGeom prst="rect">
            <a:avLst/>
          </a:prstGeom>
        </p:spPr>
        <p:txBody>
          <a:bodyPr wrap="square">
            <a:spAutoFit/>
          </a:bodyPr>
          <a:lstStyle/>
          <a:p>
            <a:r>
              <a:rPr lang="en-US" sz="2200" b="1" dirty="0" smtClean="0">
                <a:solidFill>
                  <a:srgbClr val="FFFF00"/>
                </a:solidFill>
                <a:latin typeface="Arial" panose="020B0604020202020204" pitchFamily="34" charset="0"/>
                <a:cs typeface="Arial" panose="020B0604020202020204" pitchFamily="34" charset="0"/>
              </a:rPr>
              <a:t>Neuroplasticity:</a:t>
            </a:r>
            <a:r>
              <a:rPr lang="en-US" sz="2200" b="1" dirty="0" smtClean="0">
                <a:solidFill>
                  <a:schemeClr val="bg1"/>
                </a:solidFill>
                <a:latin typeface="Arial" panose="020B0604020202020204" pitchFamily="34" charset="0"/>
                <a:cs typeface="Arial" panose="020B0604020202020204" pitchFamily="34" charset="0"/>
              </a:rPr>
              <a:t> </a:t>
            </a:r>
            <a:r>
              <a:rPr lang="en-US" sz="2200" b="1" dirty="0">
                <a:solidFill>
                  <a:schemeClr val="bg1"/>
                </a:solidFill>
                <a:latin typeface="Arial" panose="020B0604020202020204" pitchFamily="34" charset="0"/>
                <a:cs typeface="Arial" panose="020B0604020202020204" pitchFamily="34" charset="0"/>
              </a:rPr>
              <a:t>the ability of </a:t>
            </a:r>
            <a:r>
              <a:rPr lang="en-US" sz="2200" b="1" dirty="0" smtClean="0">
                <a:solidFill>
                  <a:schemeClr val="bg1"/>
                </a:solidFill>
                <a:latin typeface="Arial" panose="020B0604020202020204" pitchFamily="34" charset="0"/>
                <a:cs typeface="Arial" panose="020B0604020202020204" pitchFamily="34" charset="0"/>
              </a:rPr>
              <a:t>the brain to change </a:t>
            </a:r>
            <a:r>
              <a:rPr lang="en-US" sz="2200" b="1" dirty="0" smtClean="0">
                <a:solidFill>
                  <a:srgbClr val="00B0F0"/>
                </a:solidFill>
                <a:latin typeface="Arial" panose="020B0604020202020204" pitchFamily="34" charset="0"/>
                <a:cs typeface="Arial" panose="020B0604020202020204" pitchFamily="34" charset="0"/>
              </a:rPr>
              <a:t>cellular, structural </a:t>
            </a:r>
            <a:r>
              <a:rPr lang="en-US" sz="2200" b="1" dirty="0">
                <a:solidFill>
                  <a:srgbClr val="00B0F0"/>
                </a:solidFill>
                <a:latin typeface="Arial" panose="020B0604020202020204" pitchFamily="34" charset="0"/>
                <a:cs typeface="Arial" panose="020B0604020202020204" pitchFamily="34" charset="0"/>
              </a:rPr>
              <a:t>and functional </a:t>
            </a:r>
            <a:r>
              <a:rPr lang="en-US" sz="2200" b="1" dirty="0">
                <a:solidFill>
                  <a:schemeClr val="bg1"/>
                </a:solidFill>
                <a:latin typeface="Arial" panose="020B0604020202020204" pitchFamily="34" charset="0"/>
                <a:cs typeface="Arial" panose="020B0604020202020204" pitchFamily="34" charset="0"/>
              </a:rPr>
              <a:t>properties </a:t>
            </a:r>
            <a:r>
              <a:rPr lang="en-US" sz="2200" b="1" dirty="0" smtClean="0">
                <a:solidFill>
                  <a:schemeClr val="bg1"/>
                </a:solidFill>
                <a:latin typeface="Arial" panose="020B0604020202020204" pitchFamily="34" charset="0"/>
                <a:cs typeface="Arial" panose="020B0604020202020204" pitchFamily="34" charset="0"/>
              </a:rPr>
              <a:t>as a result of </a:t>
            </a:r>
            <a:r>
              <a:rPr lang="en-US" sz="2200" b="1" dirty="0" smtClean="0">
                <a:solidFill>
                  <a:srgbClr val="00B0F0"/>
                </a:solidFill>
                <a:latin typeface="Arial" panose="020B0604020202020204" pitchFamily="34" charset="0"/>
                <a:cs typeface="Arial" panose="020B0604020202020204" pitchFamily="34" charset="0"/>
              </a:rPr>
              <a:t>experience</a:t>
            </a:r>
            <a:r>
              <a:rPr lang="en-US" sz="2200" b="1" dirty="0">
                <a:solidFill>
                  <a:srgbClr val="00B0F0"/>
                </a:solidFill>
                <a:latin typeface="Arial" panose="020B0604020202020204" pitchFamily="34" charset="0"/>
                <a:cs typeface="Arial" panose="020B0604020202020204" pitchFamily="34" charset="0"/>
              </a:rPr>
              <a:t>.</a:t>
            </a:r>
            <a:r>
              <a:rPr lang="en-US" sz="2200" b="1" dirty="0">
                <a:solidFill>
                  <a:schemeClr val="bg1"/>
                </a:solidFill>
                <a:latin typeface="Arial" panose="020B0604020202020204" pitchFamily="34" charset="0"/>
                <a:cs typeface="Arial" panose="020B0604020202020204" pitchFamily="34" charset="0"/>
              </a:rPr>
              <a:t> </a:t>
            </a:r>
            <a:r>
              <a:rPr lang="en-US" sz="2200" b="1" dirty="0" smtClean="0">
                <a:solidFill>
                  <a:schemeClr val="bg1"/>
                </a:solidFill>
                <a:latin typeface="Arial" panose="020B0604020202020204" pitchFamily="34" charset="0"/>
                <a:cs typeface="Arial" panose="020B0604020202020204" pitchFamily="34" charset="0"/>
              </a:rPr>
              <a:t>Researchers </a:t>
            </a:r>
            <a:r>
              <a:rPr lang="en-US" sz="2200" b="1" dirty="0">
                <a:solidFill>
                  <a:schemeClr val="bg1"/>
                </a:solidFill>
                <a:latin typeface="Arial" panose="020B0604020202020204" pitchFamily="34" charset="0"/>
                <a:cs typeface="Arial" panose="020B0604020202020204" pitchFamily="34" charset="0"/>
              </a:rPr>
              <a:t>have shown that </a:t>
            </a:r>
            <a:r>
              <a:rPr lang="en-US" sz="2200" b="1" i="1" dirty="0">
                <a:solidFill>
                  <a:schemeClr val="bg1"/>
                </a:solidFill>
                <a:latin typeface="Arial" panose="020B0604020202020204" pitchFamily="34" charset="0"/>
                <a:cs typeface="Arial" panose="020B0604020202020204" pitchFamily="34" charset="0"/>
              </a:rPr>
              <a:t>early</a:t>
            </a:r>
            <a:r>
              <a:rPr lang="en-US" sz="2200" b="1" dirty="0">
                <a:solidFill>
                  <a:schemeClr val="bg1"/>
                </a:solidFill>
                <a:latin typeface="Arial" panose="020B0604020202020204" pitchFamily="34" charset="0"/>
                <a:cs typeface="Arial" panose="020B0604020202020204" pitchFamily="34" charset="0"/>
              </a:rPr>
              <a:t> brain connections </a:t>
            </a:r>
            <a:r>
              <a:rPr lang="en-US" sz="2200" b="1" dirty="0" smtClean="0">
                <a:solidFill>
                  <a:schemeClr val="bg1"/>
                </a:solidFill>
                <a:latin typeface="Arial" panose="020B0604020202020204" pitchFamily="34" charset="0"/>
                <a:cs typeface="Arial" panose="020B0604020202020204" pitchFamily="34" charset="0"/>
              </a:rPr>
              <a:t>are </a:t>
            </a:r>
            <a:r>
              <a:rPr lang="en-US" sz="2200" b="1" i="1" u="sng" dirty="0">
                <a:solidFill>
                  <a:schemeClr val="bg1"/>
                </a:solidFill>
                <a:latin typeface="Arial" panose="020B0604020202020204" pitchFamily="34" charset="0"/>
                <a:cs typeface="Arial" panose="020B0604020202020204" pitchFamily="34" charset="0"/>
              </a:rPr>
              <a:t>not</a:t>
            </a:r>
            <a:r>
              <a:rPr lang="en-US" sz="2200" b="1" dirty="0">
                <a:solidFill>
                  <a:schemeClr val="bg1"/>
                </a:solidFill>
                <a:latin typeface="Arial" panose="020B0604020202020204" pitchFamily="34" charset="0"/>
                <a:cs typeface="Arial" panose="020B0604020202020204" pitchFamily="34" charset="0"/>
              </a:rPr>
              <a:t> </a:t>
            </a:r>
            <a:r>
              <a:rPr lang="en-US" sz="2200" b="1" dirty="0" smtClean="0">
                <a:solidFill>
                  <a:schemeClr val="bg1"/>
                </a:solidFill>
                <a:latin typeface="Arial" panose="020B0604020202020204" pitchFamily="34" charset="0"/>
                <a:cs typeface="Arial" panose="020B0604020202020204" pitchFamily="34" charset="0"/>
              </a:rPr>
              <a:t>hard-wired </a:t>
            </a:r>
            <a:r>
              <a:rPr lang="en-US" sz="2200" b="1" dirty="0">
                <a:solidFill>
                  <a:schemeClr val="bg1"/>
                </a:solidFill>
                <a:latin typeface="Arial" panose="020B0604020202020204" pitchFamily="34" charset="0"/>
                <a:cs typeface="Arial" panose="020B0604020202020204" pitchFamily="34" charset="0"/>
              </a:rPr>
              <a:t>(fixed) and can be </a:t>
            </a:r>
            <a:r>
              <a:rPr lang="en-US" sz="2200" b="1" dirty="0">
                <a:solidFill>
                  <a:srgbClr val="00B0F0"/>
                </a:solidFill>
                <a:latin typeface="Arial" panose="020B0604020202020204" pitchFamily="34" charset="0"/>
                <a:cs typeface="Arial" panose="020B0604020202020204" pitchFamily="34" charset="0"/>
              </a:rPr>
              <a:t>modified</a:t>
            </a:r>
            <a:r>
              <a:rPr lang="en-US" sz="2200" b="1" dirty="0">
                <a:solidFill>
                  <a:schemeClr val="bg1"/>
                </a:solidFill>
                <a:latin typeface="Arial" panose="020B0604020202020204" pitchFamily="34" charset="0"/>
                <a:cs typeface="Arial" panose="020B0604020202020204" pitchFamily="34" charset="0"/>
              </a:rPr>
              <a:t> by </a:t>
            </a:r>
            <a:r>
              <a:rPr lang="en-US" sz="2200" b="1" dirty="0" smtClean="0">
                <a:solidFill>
                  <a:srgbClr val="00B0F0"/>
                </a:solidFill>
                <a:latin typeface="Arial" panose="020B0604020202020204" pitchFamily="34" charset="0"/>
                <a:cs typeface="Arial" panose="020B0604020202020204" pitchFamily="34" charset="0"/>
              </a:rPr>
              <a:t>experience</a:t>
            </a:r>
            <a:r>
              <a:rPr lang="en-US" sz="2200" b="1" dirty="0" smtClean="0">
                <a:solidFill>
                  <a:schemeClr val="bg1"/>
                </a:solidFill>
                <a:latin typeface="Arial" panose="020B0604020202020204" pitchFamily="34" charset="0"/>
                <a:cs typeface="Arial" panose="020B0604020202020204" pitchFamily="34" charset="0"/>
              </a:rPr>
              <a:t> </a:t>
            </a:r>
            <a:r>
              <a:rPr lang="en-US" sz="2200" b="1" dirty="0">
                <a:solidFill>
                  <a:schemeClr val="bg1"/>
                </a:solidFill>
                <a:latin typeface="Arial" panose="020B0604020202020204" pitchFamily="34" charset="0"/>
                <a:cs typeface="Arial" panose="020B0604020202020204" pitchFamily="34" charset="0"/>
              </a:rPr>
              <a:t>– </a:t>
            </a:r>
            <a:r>
              <a:rPr lang="en-US" sz="2200" b="1" dirty="0" smtClean="0">
                <a:solidFill>
                  <a:schemeClr val="bg1"/>
                </a:solidFill>
                <a:latin typeface="Arial" panose="020B0604020202020204" pitchFamily="34" charset="0"/>
                <a:cs typeface="Arial" panose="020B0604020202020204" pitchFamily="34" charset="0"/>
              </a:rPr>
              <a:t>they </a:t>
            </a:r>
            <a:r>
              <a:rPr lang="en-US" sz="2200" b="1" dirty="0">
                <a:solidFill>
                  <a:schemeClr val="bg1"/>
                </a:solidFill>
                <a:latin typeface="Arial" panose="020B0604020202020204" pitchFamily="34" charset="0"/>
                <a:cs typeface="Arial" panose="020B0604020202020204" pitchFamily="34" charset="0"/>
              </a:rPr>
              <a:t>are </a:t>
            </a:r>
            <a:r>
              <a:rPr lang="en-US" sz="2200" b="1" dirty="0" smtClean="0">
                <a:solidFill>
                  <a:schemeClr val="bg1"/>
                </a:solidFill>
                <a:latin typeface="Arial" panose="020B0604020202020204" pitchFamily="34" charset="0"/>
                <a:cs typeface="Arial" panose="020B0604020202020204" pitchFamily="34" charset="0"/>
              </a:rPr>
              <a:t>malleable or</a:t>
            </a:r>
            <a:endParaRPr lang="en-US" sz="2200" b="1" dirty="0">
              <a:solidFill>
                <a:schemeClr val="bg1"/>
              </a:solidFill>
              <a:latin typeface="Arial" panose="020B0604020202020204" pitchFamily="34" charset="0"/>
              <a:cs typeface="Arial" panose="020B0604020202020204" pitchFamily="34" charset="0"/>
            </a:endParaRPr>
          </a:p>
          <a:p>
            <a:r>
              <a:rPr lang="en-US" sz="2200" b="1" dirty="0" smtClean="0">
                <a:solidFill>
                  <a:srgbClr val="FFFF00"/>
                </a:solidFill>
                <a:latin typeface="Arial" panose="020B0604020202020204" pitchFamily="34" charset="0"/>
                <a:cs typeface="Arial" panose="020B0604020202020204" pitchFamily="34" charset="0"/>
              </a:rPr>
              <a:t>“plastic.”</a:t>
            </a:r>
            <a:endParaRPr lang="en-US" sz="22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4367941" y="4412159"/>
            <a:ext cx="4776059" cy="769441"/>
          </a:xfrm>
          <a:prstGeom prst="rect">
            <a:avLst/>
          </a:prstGeom>
        </p:spPr>
        <p:txBody>
          <a:bodyPr wrap="square">
            <a:spAutoFit/>
          </a:bodyPr>
          <a:lstStyle/>
          <a:p>
            <a:r>
              <a:rPr lang="en-US" sz="2200" b="1" dirty="0" smtClean="0">
                <a:solidFill>
                  <a:schemeClr val="bg1"/>
                </a:solidFill>
                <a:latin typeface="Arial" pitchFamily="34" charset="0"/>
                <a:cs typeface="Arial" pitchFamily="34" charset="0"/>
              </a:rPr>
              <a:t>One of the most transformative discoveries/take-home messages</a:t>
            </a:r>
            <a:endParaRPr lang="en-US" sz="2200" b="1" dirty="0">
              <a:solidFill>
                <a:schemeClr val="bg1"/>
              </a:solidFill>
              <a:latin typeface="Arial" pitchFamily="34" charset="0"/>
              <a:cs typeface="Arial" pitchFamily="34" charset="0"/>
            </a:endParaRPr>
          </a:p>
        </p:txBody>
      </p:sp>
      <p:sp>
        <p:nvSpPr>
          <p:cNvPr id="4" name="Rectangle 3"/>
          <p:cNvSpPr/>
          <p:nvPr/>
        </p:nvSpPr>
        <p:spPr>
          <a:xfrm>
            <a:off x="4386593" y="5181600"/>
            <a:ext cx="4968393" cy="1200329"/>
          </a:xfrm>
          <a:prstGeom prst="rect">
            <a:avLst/>
          </a:prstGeom>
        </p:spPr>
        <p:txBody>
          <a:bodyPr wrap="square">
            <a:spAutoFit/>
          </a:bodyPr>
          <a:lstStyle/>
          <a:p>
            <a:r>
              <a:rPr lang="en-US" sz="2400" b="1" dirty="0">
                <a:solidFill>
                  <a:schemeClr val="bg1"/>
                </a:solidFill>
                <a:latin typeface="Arial" pitchFamily="34" charset="0"/>
                <a:cs typeface="Arial" pitchFamily="34" charset="0"/>
              </a:rPr>
              <a:t>All brains </a:t>
            </a:r>
            <a:r>
              <a:rPr lang="en-US" sz="2400" b="1" i="1" dirty="0">
                <a:solidFill>
                  <a:srgbClr val="FFFF00"/>
                </a:solidFill>
                <a:latin typeface="Arial" pitchFamily="34" charset="0"/>
                <a:cs typeface="Arial" pitchFamily="34" charset="0"/>
              </a:rPr>
              <a:t>can</a:t>
            </a:r>
            <a:r>
              <a:rPr lang="en-US" sz="2400" b="1" dirty="0">
                <a:solidFill>
                  <a:schemeClr val="bg1"/>
                </a:solidFill>
                <a:latin typeface="Arial" pitchFamily="34" charset="0"/>
                <a:cs typeface="Arial" pitchFamily="34" charset="0"/>
              </a:rPr>
              <a:t> change, </a:t>
            </a:r>
          </a:p>
          <a:p>
            <a:r>
              <a:rPr lang="en-US" sz="2400" b="1" dirty="0">
                <a:solidFill>
                  <a:schemeClr val="bg1"/>
                </a:solidFill>
                <a:latin typeface="Arial" pitchFamily="34" charset="0"/>
                <a:cs typeface="Arial" pitchFamily="34" charset="0"/>
              </a:rPr>
              <a:t>all brains </a:t>
            </a:r>
            <a:r>
              <a:rPr lang="en-US" sz="2400" b="1" i="1" dirty="0">
                <a:solidFill>
                  <a:srgbClr val="FFFF00"/>
                </a:solidFill>
                <a:latin typeface="Arial" pitchFamily="34" charset="0"/>
                <a:cs typeface="Arial" pitchFamily="34" charset="0"/>
              </a:rPr>
              <a:t>do</a:t>
            </a:r>
            <a:r>
              <a:rPr lang="en-US" sz="2400" b="1" dirty="0">
                <a:solidFill>
                  <a:schemeClr val="bg1"/>
                </a:solidFill>
                <a:latin typeface="Arial" pitchFamily="34" charset="0"/>
                <a:cs typeface="Arial" pitchFamily="34" charset="0"/>
              </a:rPr>
              <a:t> change, </a:t>
            </a:r>
          </a:p>
          <a:p>
            <a:r>
              <a:rPr lang="en-US" sz="2400" b="1" dirty="0">
                <a:solidFill>
                  <a:schemeClr val="bg1"/>
                </a:solidFill>
                <a:latin typeface="Arial" pitchFamily="34" charset="0"/>
                <a:cs typeface="Arial" pitchFamily="34" charset="0"/>
              </a:rPr>
              <a:t>brains </a:t>
            </a:r>
            <a:r>
              <a:rPr lang="en-US" sz="2400" b="1" dirty="0" smtClean="0">
                <a:solidFill>
                  <a:schemeClr val="bg1"/>
                </a:solidFill>
                <a:latin typeface="Arial" pitchFamily="34" charset="0"/>
                <a:cs typeface="Arial" pitchFamily="34" charset="0"/>
              </a:rPr>
              <a:t>were </a:t>
            </a:r>
            <a:r>
              <a:rPr lang="en-US" sz="2400" b="1" i="1" dirty="0">
                <a:solidFill>
                  <a:srgbClr val="FFFF00"/>
                </a:solidFill>
                <a:latin typeface="Arial" pitchFamily="34" charset="0"/>
                <a:cs typeface="Arial" pitchFamily="34" charset="0"/>
              </a:rPr>
              <a:t>designed</a:t>
            </a:r>
            <a:r>
              <a:rPr lang="en-US" sz="2400" b="1" dirty="0">
                <a:solidFill>
                  <a:srgbClr val="FFFF00"/>
                </a:solidFill>
                <a:latin typeface="Arial" pitchFamily="34" charset="0"/>
                <a:cs typeface="Arial" pitchFamily="34" charset="0"/>
              </a:rPr>
              <a:t> to </a:t>
            </a:r>
            <a:r>
              <a:rPr lang="en-US" sz="2400" b="1" dirty="0">
                <a:solidFill>
                  <a:schemeClr val="bg1"/>
                </a:solidFill>
                <a:latin typeface="Arial" pitchFamily="34" charset="0"/>
                <a:cs typeface="Arial" pitchFamily="34" charset="0"/>
              </a:rPr>
              <a:t>change.</a:t>
            </a:r>
          </a:p>
        </p:txBody>
      </p:sp>
      <p:sp>
        <p:nvSpPr>
          <p:cNvPr id="5" name="Rectangle 4"/>
          <p:cNvSpPr/>
          <p:nvPr/>
        </p:nvSpPr>
        <p:spPr>
          <a:xfrm>
            <a:off x="152400" y="6185505"/>
            <a:ext cx="4262770" cy="369332"/>
          </a:xfrm>
          <a:prstGeom prst="rect">
            <a:avLst/>
          </a:prstGeom>
        </p:spPr>
        <p:txBody>
          <a:bodyPr wrap="none">
            <a:spAutoFit/>
          </a:bodyPr>
          <a:lstStyle/>
          <a:p>
            <a:r>
              <a:rPr lang="en-US" b="1" dirty="0" smtClean="0">
                <a:solidFill>
                  <a:schemeClr val="bg1"/>
                </a:solidFill>
                <a:latin typeface="Arial" panose="020B0604020202020204" pitchFamily="34" charset="0"/>
                <a:cs typeface="Arial" panose="020B0604020202020204" pitchFamily="34" charset="0"/>
              </a:rPr>
              <a:t>Years of keyboarding </a:t>
            </a:r>
            <a:r>
              <a:rPr lang="en-US" b="1" dirty="0" smtClean="0">
                <a:solidFill>
                  <a:srgbClr val="FFFF00"/>
                </a:solidFill>
                <a:latin typeface="Arial" panose="020B0604020202020204" pitchFamily="34" charset="0"/>
                <a:cs typeface="Arial" panose="020B0604020202020204" pitchFamily="34" charset="0"/>
              </a:rPr>
              <a:t>→handwriting?</a:t>
            </a:r>
            <a:endParaRPr lang="en-US" dirty="0"/>
          </a:p>
        </p:txBody>
      </p:sp>
      <p:sp>
        <p:nvSpPr>
          <p:cNvPr id="10" name="Rectangle 9"/>
          <p:cNvSpPr/>
          <p:nvPr/>
        </p:nvSpPr>
        <p:spPr>
          <a:xfrm>
            <a:off x="4423796" y="184017"/>
            <a:ext cx="4602166" cy="646331"/>
          </a:xfrm>
          <a:prstGeom prst="rect">
            <a:avLst/>
          </a:prstGeom>
        </p:spPr>
        <p:txBody>
          <a:bodyPr wrap="square">
            <a:spAutoFit/>
          </a:bodyPr>
          <a:lstStyle/>
          <a:p>
            <a:pPr algn="ctr"/>
            <a:r>
              <a:rPr lang="en-US" sz="3600" dirty="0" smtClean="0">
                <a:solidFill>
                  <a:srgbClr val="FFFF00"/>
                </a:solidFill>
              </a:rPr>
              <a:t> </a:t>
            </a:r>
            <a:r>
              <a:rPr lang="en-US" sz="2400" b="1" dirty="0">
                <a:solidFill>
                  <a:srgbClr val="FFFF00"/>
                </a:solidFill>
                <a:latin typeface="Arial" pitchFamily="34" charset="0"/>
                <a:cs typeface="Arial" pitchFamily="34" charset="0"/>
              </a:rPr>
              <a:t>The Science </a:t>
            </a:r>
            <a:r>
              <a:rPr lang="en-US" sz="2400" b="1" dirty="0" smtClean="0">
                <a:solidFill>
                  <a:srgbClr val="FFFF00"/>
                </a:solidFill>
                <a:latin typeface="Arial" pitchFamily="34" charset="0"/>
                <a:cs typeface="Arial" pitchFamily="34" charset="0"/>
              </a:rPr>
              <a:t>of Learning</a:t>
            </a:r>
            <a:endParaRPr lang="en-US" sz="24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291278808"/>
      </p:ext>
    </p:extLst>
  </p:cSld>
  <p:clrMapOvr>
    <a:masterClrMapping/>
  </p:clrMapOvr>
  <mc:AlternateContent xmlns:mc="http://schemas.openxmlformats.org/markup-compatibility/2006" xmlns:p14="http://schemas.microsoft.com/office/powerpoint/2010/main">
    <mc:Choice Requires="p14">
      <p:transition spd="slow" p14:dur="8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latin typeface="Arial" panose="020B0604020202020204" pitchFamily="34" charset="0"/>
              </a:rPr>
              <a:t> </a:t>
            </a:r>
            <a:endParaRPr lang="en-US" dirty="0">
              <a:latin typeface="Arial" panose="020B0604020202020204" pitchFamily="34" charset="0"/>
            </a:endParaRPr>
          </a:p>
        </p:txBody>
      </p:sp>
      <p:pic>
        <p:nvPicPr>
          <p:cNvPr id="506883" name="Picture 2" descr="tennis_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399" y="1054508"/>
            <a:ext cx="4810161" cy="477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2420" name="Picture 10" descr="Human Brain Mapping &amp; NeuroImagi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6" y="300037"/>
            <a:ext cx="1143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51645" y="5937619"/>
            <a:ext cx="7212231" cy="461665"/>
          </a:xfrm>
          <a:prstGeom prst="rect">
            <a:avLst/>
          </a:prstGeom>
        </p:spPr>
        <p:txBody>
          <a:bodyPr wrap="none">
            <a:spAutoFit/>
          </a:bodyPr>
          <a:lstStyle/>
          <a:p>
            <a:pPr fontAlgn="auto">
              <a:spcBef>
                <a:spcPts val="0"/>
              </a:spcBef>
              <a:spcAft>
                <a:spcPts val="0"/>
              </a:spcAft>
              <a:defRPr/>
            </a:pPr>
            <a:r>
              <a:rPr lang="en-US" sz="2400" b="1" kern="0" dirty="0">
                <a:solidFill>
                  <a:srgbClr val="00B0F0"/>
                </a:solidFill>
                <a:latin typeface="Arial" panose="020B0604020202020204" pitchFamily="34" charset="0"/>
              </a:rPr>
              <a:t>Experience → </a:t>
            </a:r>
            <a:r>
              <a:rPr lang="en-US" sz="2400" b="1" kern="0" dirty="0" smtClean="0">
                <a:solidFill>
                  <a:srgbClr val="00B0F0"/>
                </a:solidFill>
                <a:latin typeface="Arial" panose="020B0604020202020204" pitchFamily="34" charset="0"/>
              </a:rPr>
              <a:t>builds the </a:t>
            </a:r>
            <a:r>
              <a:rPr lang="en-US" sz="2400" b="1" kern="0" dirty="0">
                <a:solidFill>
                  <a:srgbClr val="00B0F0"/>
                </a:solidFill>
                <a:latin typeface="Arial" panose="020B0604020202020204" pitchFamily="34" charset="0"/>
              </a:rPr>
              <a:t>representative network</a:t>
            </a:r>
            <a:endParaRPr lang="en-US" sz="2400" dirty="0">
              <a:solidFill>
                <a:srgbClr val="00B0F0"/>
              </a:solidFill>
              <a:latin typeface="Arial" panose="020B0604020202020204" pitchFamily="34" charset="0"/>
            </a:endParaRPr>
          </a:p>
        </p:txBody>
      </p:sp>
      <p:sp>
        <p:nvSpPr>
          <p:cNvPr id="6" name="Rectangle 5"/>
          <p:cNvSpPr/>
          <p:nvPr/>
        </p:nvSpPr>
        <p:spPr>
          <a:xfrm>
            <a:off x="2589386" y="43934"/>
            <a:ext cx="5415265" cy="461665"/>
          </a:xfrm>
          <a:prstGeom prst="rect">
            <a:avLst/>
          </a:prstGeom>
        </p:spPr>
        <p:txBody>
          <a:bodyPr wrap="none">
            <a:spAutoFit/>
          </a:bodyPr>
          <a:lstStyle/>
          <a:p>
            <a:r>
              <a:rPr lang="en-US" sz="2400" b="1" dirty="0" smtClean="0">
                <a:solidFill>
                  <a:srgbClr val="FFFF00"/>
                </a:solidFill>
                <a:latin typeface="Arial" panose="020B0604020202020204" pitchFamily="34" charset="0"/>
                <a:cs typeface="Arial" panose="020B0604020202020204" pitchFamily="34" charset="0"/>
              </a:rPr>
              <a:t>Brain Science: </a:t>
            </a:r>
            <a:r>
              <a:rPr lang="en-US" sz="2400" b="1" dirty="0" smtClean="0">
                <a:solidFill>
                  <a:srgbClr val="FFFF00"/>
                </a:solidFill>
                <a:latin typeface="Arial" pitchFamily="34" charset="0"/>
              </a:rPr>
              <a:t>Making Connections</a:t>
            </a:r>
            <a:endParaRPr lang="en-US" sz="2400" dirty="0">
              <a:solidFill>
                <a:srgbClr val="FFFF00"/>
              </a:solidFill>
            </a:endParaRPr>
          </a:p>
        </p:txBody>
      </p:sp>
      <p:sp>
        <p:nvSpPr>
          <p:cNvPr id="3" name="Oval 2"/>
          <p:cNvSpPr/>
          <p:nvPr/>
        </p:nvSpPr>
        <p:spPr>
          <a:xfrm>
            <a:off x="1051645" y="5829300"/>
            <a:ext cx="1767755" cy="723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5110632"/>
      </p:ext>
    </p:extLst>
  </p:cSld>
  <p:clrMapOvr>
    <a:masterClrMapping/>
  </p:clrMapOvr>
  <mc:AlternateContent xmlns:mc="http://schemas.openxmlformats.org/markup-compatibility/2006" xmlns:p14="http://schemas.microsoft.com/office/powerpoint/2010/main">
    <mc:Choice Requires="p14">
      <p:transition spd="slow" p14:dur="8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itle 1"/>
          <p:cNvSpPr>
            <a:spLocks noGrp="1"/>
          </p:cNvSpPr>
          <p:nvPr>
            <p:ph type="title"/>
          </p:nvPr>
        </p:nvSpPr>
        <p:spPr/>
        <p:txBody>
          <a:bodyPr/>
          <a:lstStyle/>
          <a:p>
            <a:endParaRPr lang="en-US" smtClean="0"/>
          </a:p>
        </p:txBody>
      </p:sp>
      <p:sp>
        <p:nvSpPr>
          <p:cNvPr id="314371" name="Content Placeholder 2"/>
          <p:cNvSpPr>
            <a:spLocks noGrp="1"/>
          </p:cNvSpPr>
          <p:nvPr>
            <p:ph idx="1"/>
          </p:nvPr>
        </p:nvSpPr>
        <p:spPr/>
        <p:txBody>
          <a:bodyPr/>
          <a:lstStyle/>
          <a:p>
            <a:endParaRPr lang="en-US"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314373" name="Picture 3" descr="4970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762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228600" y="1447800"/>
            <a:ext cx="8763000" cy="3878263"/>
          </a:xfrm>
          <a:prstGeom prst="rect">
            <a:avLst/>
          </a:prstGeom>
          <a:noFill/>
          <a:ln w="9525">
            <a:noFill/>
            <a:miter lim="800000"/>
            <a:headEnd/>
            <a:tailEnd/>
          </a:ln>
        </p:spPr>
        <p:txBody>
          <a:bodyPr wrap="square">
            <a:spAutoFit/>
          </a:bodyPr>
          <a:lstStyle/>
          <a:p>
            <a:pPr>
              <a:lnSpc>
                <a:spcPct val="150000"/>
              </a:lnSpc>
              <a:defRPr/>
            </a:pPr>
            <a:r>
              <a:rPr lang="en-US" sz="4000" b="1" dirty="0">
                <a:solidFill>
                  <a:schemeClr val="bg1"/>
                </a:solidFill>
                <a:latin typeface="Arial" panose="020B0604020202020204" pitchFamily="34" charset="0"/>
              </a:rPr>
              <a:t>Students may forget what you </a:t>
            </a:r>
            <a:r>
              <a:rPr lang="en-US" sz="4000" b="1" dirty="0" smtClean="0">
                <a:solidFill>
                  <a:srgbClr val="FFFF00"/>
                </a:solidFill>
                <a:latin typeface="Arial" panose="020B0604020202020204" pitchFamily="34" charset="0"/>
              </a:rPr>
              <a:t>said</a:t>
            </a:r>
            <a:r>
              <a:rPr lang="en-US" sz="4000" b="1" dirty="0">
                <a:solidFill>
                  <a:srgbClr val="FFFF00"/>
                </a:solidFill>
                <a:latin typeface="Arial" panose="020B0604020202020204" pitchFamily="34" charset="0"/>
              </a:rPr>
              <a:t>,</a:t>
            </a:r>
            <a:r>
              <a:rPr lang="en-US" sz="4000" b="1" dirty="0">
                <a:solidFill>
                  <a:schemeClr val="bg1">
                    <a:lumMod val="85000"/>
                  </a:schemeClr>
                </a:solidFill>
                <a:latin typeface="Arial" panose="020B0604020202020204" pitchFamily="34" charset="0"/>
              </a:rPr>
              <a:t> </a:t>
            </a:r>
            <a:r>
              <a:rPr lang="en-US" sz="4000" b="1" dirty="0" smtClean="0">
                <a:solidFill>
                  <a:schemeClr val="bg1">
                    <a:lumMod val="85000"/>
                  </a:schemeClr>
                </a:solidFill>
                <a:latin typeface="Arial" panose="020B0604020202020204" pitchFamily="34" charset="0"/>
              </a:rPr>
              <a:t>	</a:t>
            </a:r>
            <a:r>
              <a:rPr lang="en-US" sz="4000" b="1" dirty="0" smtClean="0">
                <a:solidFill>
                  <a:schemeClr val="bg1"/>
                </a:solidFill>
                <a:latin typeface="Arial" panose="020B0604020202020204" pitchFamily="34" charset="0"/>
              </a:rPr>
              <a:t>but </a:t>
            </a:r>
            <a:r>
              <a:rPr lang="en-US" sz="4000" b="1" dirty="0">
                <a:solidFill>
                  <a:schemeClr val="bg1"/>
                </a:solidFill>
                <a:latin typeface="Arial" panose="020B0604020202020204" pitchFamily="34" charset="0"/>
              </a:rPr>
              <a:t>they will never forget </a:t>
            </a:r>
            <a:r>
              <a:rPr lang="en-US" sz="4000" b="1" dirty="0" smtClean="0">
                <a:solidFill>
                  <a:schemeClr val="bg1"/>
                </a:solidFill>
                <a:latin typeface="Arial" panose="020B0604020202020204" pitchFamily="34" charset="0"/>
              </a:rPr>
              <a:t>how 	you </a:t>
            </a:r>
            <a:r>
              <a:rPr lang="en-US" sz="4000" b="1" dirty="0">
                <a:solidFill>
                  <a:schemeClr val="bg1"/>
                </a:solidFill>
                <a:latin typeface="Arial" panose="020B0604020202020204" pitchFamily="34" charset="0"/>
              </a:rPr>
              <a:t>made them </a:t>
            </a:r>
            <a:r>
              <a:rPr lang="en-US" sz="4000" b="1" i="1" dirty="0">
                <a:solidFill>
                  <a:srgbClr val="FFFF00"/>
                </a:solidFill>
                <a:latin typeface="Arial" panose="020B0604020202020204" pitchFamily="34" charset="0"/>
              </a:rPr>
              <a:t>feel.</a:t>
            </a:r>
            <a:r>
              <a:rPr lang="en-US" sz="4000" i="1" dirty="0">
                <a:solidFill>
                  <a:srgbClr val="FFFF00"/>
                </a:solidFill>
                <a:latin typeface="Arial" panose="020B0604020202020204" pitchFamily="34" charset="0"/>
              </a:rPr>
              <a:t> </a:t>
            </a:r>
            <a:r>
              <a:rPr lang="en-US" dirty="0">
                <a:solidFill>
                  <a:schemeClr val="bg1">
                    <a:lumMod val="85000"/>
                  </a:schemeClr>
                </a:solidFill>
                <a:latin typeface="Arial" panose="020B0604020202020204" pitchFamily="34" charset="0"/>
              </a:rPr>
              <a:t/>
            </a:r>
            <a:br>
              <a:rPr lang="en-US" dirty="0">
                <a:solidFill>
                  <a:schemeClr val="bg1">
                    <a:lumMod val="85000"/>
                  </a:schemeClr>
                </a:solidFill>
                <a:latin typeface="Arial" panose="020B0604020202020204" pitchFamily="34" charset="0"/>
              </a:rPr>
            </a:br>
            <a:r>
              <a:rPr lang="en-US" sz="2400" dirty="0">
                <a:solidFill>
                  <a:schemeClr val="bg1">
                    <a:lumMod val="85000"/>
                  </a:schemeClr>
                </a:solidFill>
                <a:latin typeface="Times New Roman" pitchFamily="18" charset="0"/>
              </a:rPr>
              <a:t>					              </a:t>
            </a:r>
            <a:r>
              <a:rPr lang="en-US" sz="2000" i="1" dirty="0">
                <a:solidFill>
                  <a:schemeClr val="bg1">
                    <a:lumMod val="85000"/>
                  </a:schemeClr>
                </a:solidFill>
                <a:latin typeface="Times New Roman" pitchFamily="18" charset="0"/>
              </a:rPr>
              <a:t>-- Carl W. </a:t>
            </a:r>
            <a:r>
              <a:rPr lang="en-US" sz="2000" i="1" dirty="0" err="1">
                <a:solidFill>
                  <a:schemeClr val="bg1">
                    <a:lumMod val="85000"/>
                  </a:schemeClr>
                </a:solidFill>
                <a:latin typeface="Times New Roman" pitchFamily="18" charset="0"/>
              </a:rPr>
              <a:t>Buechner</a:t>
            </a:r>
            <a:r>
              <a:rPr lang="en-US" sz="2000" i="1" dirty="0">
                <a:solidFill>
                  <a:schemeClr val="bg1">
                    <a:lumMod val="85000"/>
                  </a:schemeClr>
                </a:solidFill>
                <a:latin typeface="Times New Roman" pitchFamily="18" charset="0"/>
              </a:rPr>
              <a:t> </a:t>
            </a:r>
            <a:br>
              <a:rPr lang="en-US" sz="2000" i="1" dirty="0">
                <a:solidFill>
                  <a:schemeClr val="bg1">
                    <a:lumMod val="85000"/>
                  </a:schemeClr>
                </a:solidFill>
                <a:latin typeface="Times New Roman" pitchFamily="18" charset="0"/>
              </a:rPr>
            </a:br>
            <a:endParaRPr lang="en-US" sz="2000" i="1" dirty="0">
              <a:solidFill>
                <a:schemeClr val="bg1">
                  <a:lumMod val="85000"/>
                </a:schemeClr>
              </a:solidFill>
              <a:latin typeface="Times New Roman" pitchFamily="18" charset="0"/>
            </a:endParaRPr>
          </a:p>
        </p:txBody>
      </p:sp>
    </p:spTree>
    <p:extLst>
      <p:ext uri="{BB962C8B-B14F-4D97-AF65-F5344CB8AC3E}">
        <p14:creationId xmlns:p14="http://schemas.microsoft.com/office/powerpoint/2010/main" val="53835658"/>
      </p:ext>
    </p:extLst>
  </p:cSld>
  <p:clrMapOvr>
    <a:masterClrMapping/>
  </p:clrMapOvr>
  <mc:AlternateContent xmlns:mc="http://schemas.openxmlformats.org/markup-compatibility/2006" xmlns:p14="http://schemas.microsoft.com/office/powerpoint/2010/main">
    <mc:Choice Requires="p14">
      <p:transition spd="slow" p14:dur="8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Title 1"/>
          <p:cNvSpPr>
            <a:spLocks noGrp="1"/>
          </p:cNvSpPr>
          <p:nvPr>
            <p:ph type="title"/>
          </p:nvPr>
        </p:nvSpPr>
        <p:spPr/>
        <p:txBody>
          <a:bodyPr/>
          <a:lstStyle/>
          <a:p>
            <a:endParaRPr lang="en-US" smtClean="0"/>
          </a:p>
        </p:txBody>
      </p:sp>
      <p:sp>
        <p:nvSpPr>
          <p:cNvPr id="315395" name="Content Placeholder 2"/>
          <p:cNvSpPr>
            <a:spLocks noGrp="1"/>
          </p:cNvSpPr>
          <p:nvPr>
            <p:ph idx="1"/>
          </p:nvPr>
        </p:nvSpPr>
        <p:spPr/>
        <p:txBody>
          <a:bodyPr/>
          <a:lstStyle/>
          <a:p>
            <a:endParaRPr lang="en-US"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315398" name="Picture 3" descr="http://eshare.hpphoto.com/opx-bin/opxfidisa.dll?src=/rs/0A4C8FEE-5E86-4990-B987-A4E03B258EEE/original,,,,,472,6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8" y="511624"/>
            <a:ext cx="4236429" cy="5834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10722" y="97556"/>
            <a:ext cx="3880391" cy="5170646"/>
          </a:xfrm>
          <a:prstGeom prst="rect">
            <a:avLst/>
          </a:prstGeom>
        </p:spPr>
        <p:txBody>
          <a:bodyPr wrap="square">
            <a:spAutoFit/>
          </a:bodyPr>
          <a:lstStyle/>
          <a:p>
            <a:pPr algn="ctr"/>
            <a:r>
              <a:rPr lang="en-US" sz="2400" b="1" dirty="0" smtClean="0">
                <a:solidFill>
                  <a:srgbClr val="00B0F0"/>
                </a:solidFill>
                <a:latin typeface="Arial" panose="020B0604020202020204" pitchFamily="34" charset="0"/>
                <a:cs typeface="Arial" panose="020B0604020202020204" pitchFamily="34" charset="0"/>
              </a:rPr>
              <a:t>Healthy Brains</a:t>
            </a:r>
          </a:p>
          <a:p>
            <a:pPr algn="ctr"/>
            <a:endParaRPr lang="en-US" sz="2400" b="1" dirty="0" smtClean="0">
              <a:solidFill>
                <a:srgbClr val="00B0F0"/>
              </a:solidFill>
              <a:latin typeface="Arial" panose="020B0604020202020204" pitchFamily="34" charset="0"/>
              <a:cs typeface="Arial" panose="020B0604020202020204" pitchFamily="34" charset="0"/>
            </a:endParaRPr>
          </a:p>
          <a:p>
            <a:pPr algn="ctr"/>
            <a:r>
              <a:rPr lang="en-US" sz="2400" b="1" dirty="0" smtClean="0">
                <a:solidFill>
                  <a:srgbClr val="FFFF00"/>
                </a:solidFill>
                <a:latin typeface="Arial" panose="020B0604020202020204" pitchFamily="34" charset="0"/>
                <a:cs typeface="Arial" panose="020B0604020202020204" pitchFamily="34" charset="0"/>
              </a:rPr>
              <a:t>Our School Mission is Bigger than “Content”</a:t>
            </a:r>
          </a:p>
          <a:p>
            <a:endParaRPr lang="en-US" sz="2400" dirty="0">
              <a:solidFill>
                <a:schemeClr val="bg1"/>
              </a:solidFill>
              <a:latin typeface="Arial" panose="020B0604020202020204" pitchFamily="34" charset="0"/>
              <a:cs typeface="Arial" panose="020B0604020202020204" pitchFamily="34" charset="0"/>
            </a:endParaRPr>
          </a:p>
          <a:p>
            <a:r>
              <a:rPr lang="en-US" sz="2400" dirty="0" smtClean="0">
                <a:solidFill>
                  <a:schemeClr val="bg1"/>
                </a:solidFill>
                <a:latin typeface="Arial" panose="020B0604020202020204" pitchFamily="34" charset="0"/>
                <a:cs typeface="Arial" panose="020B0604020202020204" pitchFamily="34" charset="0"/>
              </a:rPr>
              <a:t>One </a:t>
            </a:r>
            <a:r>
              <a:rPr lang="en-US" sz="2400" dirty="0">
                <a:solidFill>
                  <a:schemeClr val="bg1"/>
                </a:solidFill>
                <a:latin typeface="Arial" panose="020B0604020202020204" pitchFamily="34" charset="0"/>
                <a:cs typeface="Arial" panose="020B0604020202020204" pitchFamily="34" charset="0"/>
              </a:rPr>
              <a:t>of the most important things a teacher can do is to send a student home in the afternoon </a:t>
            </a:r>
            <a:r>
              <a:rPr lang="en-US" sz="2400" dirty="0">
                <a:solidFill>
                  <a:srgbClr val="FFFF00"/>
                </a:solidFill>
                <a:latin typeface="Arial" panose="020B0604020202020204" pitchFamily="34" charset="0"/>
                <a:cs typeface="Arial" panose="020B0604020202020204" pitchFamily="34" charset="0"/>
              </a:rPr>
              <a:t>liking himself</a:t>
            </a:r>
            <a:r>
              <a:rPr lang="en-US" sz="2400" dirty="0">
                <a:solidFill>
                  <a:schemeClr val="bg1"/>
                </a:solidFill>
                <a:latin typeface="Arial" panose="020B0604020202020204" pitchFamily="34" charset="0"/>
                <a:cs typeface="Arial" panose="020B0604020202020204" pitchFamily="34" charset="0"/>
              </a:rPr>
              <a:t> just a </a:t>
            </a:r>
            <a:r>
              <a:rPr lang="en-US" sz="2400" i="1" dirty="0" smtClean="0">
                <a:solidFill>
                  <a:schemeClr val="bg1"/>
                </a:solidFill>
                <a:latin typeface="Arial" panose="020B0604020202020204" pitchFamily="34" charset="0"/>
                <a:cs typeface="Arial" panose="020B0604020202020204" pitchFamily="34" charset="0"/>
              </a:rPr>
              <a:t>little bit </a:t>
            </a:r>
            <a:r>
              <a:rPr lang="en-US" sz="2400" i="1" dirty="0">
                <a:solidFill>
                  <a:schemeClr val="bg1"/>
                </a:solidFill>
                <a:latin typeface="Arial" panose="020B0604020202020204" pitchFamily="34" charset="0"/>
                <a:cs typeface="Arial" panose="020B0604020202020204" pitchFamily="34" charset="0"/>
              </a:rPr>
              <a:t>better</a:t>
            </a:r>
            <a:r>
              <a:rPr lang="en-US" sz="2400" dirty="0">
                <a:solidFill>
                  <a:schemeClr val="bg1"/>
                </a:solidFill>
                <a:latin typeface="Arial" panose="020B0604020202020204" pitchFamily="34" charset="0"/>
                <a:cs typeface="Arial" panose="020B0604020202020204" pitchFamily="34" charset="0"/>
              </a:rPr>
              <a:t> than when he came in the morning. </a:t>
            </a:r>
            <a:endParaRPr lang="en-US" sz="2400" dirty="0" smtClean="0">
              <a:solidFill>
                <a:schemeClr val="bg1"/>
              </a:solidFill>
              <a:latin typeface="Arial" panose="020B0604020202020204" pitchFamily="34" charset="0"/>
              <a:cs typeface="Arial" panose="020B0604020202020204" pitchFamily="34" charset="0"/>
            </a:endParaRPr>
          </a:p>
          <a:p>
            <a:endParaRPr lang="en-US" sz="2400" dirty="0" smtClean="0">
              <a:solidFill>
                <a:schemeClr val="bg1"/>
              </a:solidFill>
              <a:latin typeface="Arial" panose="020B0604020202020204" pitchFamily="34" charset="0"/>
              <a:cs typeface="Arial" panose="020B0604020202020204" pitchFamily="34" charset="0"/>
            </a:endParaRPr>
          </a:p>
          <a:p>
            <a:pPr algn="r"/>
            <a:r>
              <a:rPr lang="en-US" dirty="0" smtClean="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 Ernest </a:t>
            </a:r>
            <a:r>
              <a:rPr lang="en-US" dirty="0" err="1">
                <a:solidFill>
                  <a:schemeClr val="bg1"/>
                </a:solidFill>
                <a:latin typeface="Arial" panose="020B0604020202020204" pitchFamily="34" charset="0"/>
                <a:cs typeface="Arial" panose="020B0604020202020204" pitchFamily="34" charset="0"/>
              </a:rPr>
              <a:t>Melby</a:t>
            </a:r>
            <a:endParaRPr lang="en-US"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4636931" y="5286819"/>
            <a:ext cx="4371109" cy="1384995"/>
          </a:xfrm>
          <a:prstGeom prst="rect">
            <a:avLst/>
          </a:prstGeom>
        </p:spPr>
        <p:txBody>
          <a:bodyPr wrap="square">
            <a:spAutoFit/>
          </a:bodyPr>
          <a:lstStyle/>
          <a:p>
            <a:r>
              <a:rPr lang="en-US" sz="2800" dirty="0" smtClean="0">
                <a:solidFill>
                  <a:schemeClr val="bg1"/>
                </a:solidFill>
                <a:latin typeface="Arial" panose="020B0604020202020204" pitchFamily="34" charset="0"/>
                <a:cs typeface="Arial" panose="020B0604020202020204" pitchFamily="34" charset="0"/>
              </a:rPr>
              <a:t>Most powerful question…</a:t>
            </a:r>
          </a:p>
          <a:p>
            <a:r>
              <a:rPr lang="en-US" sz="2800" i="1" dirty="0" smtClean="0">
                <a:solidFill>
                  <a:srgbClr val="00B0F0"/>
                </a:solidFill>
                <a:latin typeface="Arial" panose="020B0604020202020204" pitchFamily="34" charset="0"/>
                <a:cs typeface="Arial" panose="020B0604020202020204" pitchFamily="34" charset="0"/>
              </a:rPr>
              <a:t>“Guess what I </a:t>
            </a:r>
            <a:r>
              <a:rPr lang="en-US" sz="2800" i="1" u="sng" dirty="0" smtClean="0">
                <a:solidFill>
                  <a:srgbClr val="00B0F0"/>
                </a:solidFill>
                <a:latin typeface="Arial" panose="020B0604020202020204" pitchFamily="34" charset="0"/>
                <a:cs typeface="Arial" panose="020B0604020202020204" pitchFamily="34" charset="0"/>
              </a:rPr>
              <a:t>did</a:t>
            </a:r>
            <a:r>
              <a:rPr lang="en-US" sz="2800" i="1" dirty="0" smtClean="0">
                <a:solidFill>
                  <a:srgbClr val="00B0F0"/>
                </a:solidFill>
                <a:latin typeface="Arial" panose="020B0604020202020204" pitchFamily="34" charset="0"/>
                <a:cs typeface="Arial" panose="020B0604020202020204" pitchFamily="34" charset="0"/>
              </a:rPr>
              <a:t> today? It was the best day ever!”</a:t>
            </a:r>
            <a:endParaRPr lang="en-US" sz="2800" i="1" dirty="0">
              <a:solidFill>
                <a:srgbClr val="00B0F0"/>
              </a:solidFill>
            </a:endParaRPr>
          </a:p>
        </p:txBody>
      </p:sp>
    </p:spTree>
    <p:extLst>
      <p:ext uri="{BB962C8B-B14F-4D97-AF65-F5344CB8AC3E}">
        <p14:creationId xmlns:p14="http://schemas.microsoft.com/office/powerpoint/2010/main" val="71229382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itle 1"/>
          <p:cNvSpPr>
            <a:spLocks noGrp="1"/>
          </p:cNvSpPr>
          <p:nvPr>
            <p:ph type="title"/>
          </p:nvPr>
        </p:nvSpPr>
        <p:spPr/>
        <p:txBody>
          <a:bodyPr/>
          <a:lstStyle/>
          <a:p>
            <a:endParaRPr lang="en-US" dirty="0" smtClean="0"/>
          </a:p>
        </p:txBody>
      </p:sp>
      <p:sp>
        <p:nvSpPr>
          <p:cNvPr id="297987" name="Content Placeholder 2"/>
          <p:cNvSpPr>
            <a:spLocks noGrp="1"/>
          </p:cNvSpPr>
          <p:nvPr>
            <p:ph idx="1"/>
          </p:nvPr>
        </p:nvSpPr>
        <p:spPr/>
        <p:txBody>
          <a:bodyPr/>
          <a:lstStyle/>
          <a:p>
            <a:endParaRPr lang="en-US" dirty="0"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297989" name="Rectangle 7"/>
          <p:cNvSpPr>
            <a:spLocks noChangeArrowheads="1"/>
          </p:cNvSpPr>
          <p:nvPr/>
        </p:nvSpPr>
        <p:spPr bwMode="auto">
          <a:xfrm>
            <a:off x="457200" y="1054100"/>
            <a:ext cx="7620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400" b="1">
                <a:solidFill>
                  <a:srgbClr val="00FF00"/>
                </a:solidFill>
                <a:latin typeface="Tempus Sans ITC" pitchFamily="82" charset="0"/>
              </a:rPr>
              <a:t>					</a:t>
            </a:r>
            <a:endParaRPr lang="en-US" sz="4400" b="1">
              <a:solidFill>
                <a:schemeClr val="tx2"/>
              </a:solidFill>
              <a:latin typeface="Tempus Sans ITC" pitchFamily="82" charset="0"/>
            </a:endParaRPr>
          </a:p>
        </p:txBody>
      </p:sp>
      <p:sp>
        <p:nvSpPr>
          <p:cNvPr id="6" name="Content Placeholder 5"/>
          <p:cNvSpPr txBox="1">
            <a:spLocks/>
          </p:cNvSpPr>
          <p:nvPr/>
        </p:nvSpPr>
        <p:spPr>
          <a:xfrm>
            <a:off x="114300" y="1000125"/>
            <a:ext cx="8915400" cy="4525963"/>
          </a:xfrm>
          <a:prstGeom prst="rect">
            <a:avLst/>
          </a:prstGeom>
        </p:spPr>
        <p:txBody>
          <a:bodyPr>
            <a:normAutofit/>
          </a:bodyPr>
          <a:lstStyle/>
          <a:p>
            <a:pPr marL="342900" indent="-342900" algn="ctr" fontAlgn="auto">
              <a:spcBef>
                <a:spcPct val="20000"/>
              </a:spcBef>
              <a:spcAft>
                <a:spcPts val="0"/>
              </a:spcAft>
              <a:defRPr/>
            </a:pPr>
            <a:r>
              <a:rPr lang="en-US" sz="2800" b="1" dirty="0">
                <a:solidFill>
                  <a:schemeClr val="bg1">
                    <a:lumMod val="95000"/>
                  </a:schemeClr>
                </a:solidFill>
                <a:latin typeface="Arial" panose="020B0604020202020204" pitchFamily="34" charset="0"/>
                <a:cs typeface="+mn-cs"/>
              </a:rPr>
              <a:t>…only species on the planet that can </a:t>
            </a:r>
          </a:p>
          <a:p>
            <a:pPr marL="342900" indent="-342900" algn="ctr" fontAlgn="auto">
              <a:spcBef>
                <a:spcPct val="20000"/>
              </a:spcBef>
              <a:spcAft>
                <a:spcPts val="0"/>
              </a:spcAft>
              <a:defRPr/>
            </a:pPr>
            <a:r>
              <a:rPr lang="en-US" sz="2800" b="1" i="1" dirty="0">
                <a:solidFill>
                  <a:srgbClr val="FFFF00"/>
                </a:solidFill>
                <a:latin typeface="Arial" panose="020B0604020202020204" pitchFamily="34" charset="0"/>
                <a:cs typeface="+mn-cs"/>
              </a:rPr>
              <a:t>create</a:t>
            </a:r>
            <a:r>
              <a:rPr lang="en-US" sz="2800" b="1" dirty="0">
                <a:solidFill>
                  <a:srgbClr val="FFFF00"/>
                </a:solidFill>
                <a:latin typeface="Arial" panose="020B0604020202020204" pitchFamily="34" charset="0"/>
                <a:cs typeface="+mn-cs"/>
              </a:rPr>
              <a:t> </a:t>
            </a:r>
            <a:r>
              <a:rPr lang="en-US" sz="2800" b="1" dirty="0" smtClean="0">
                <a:solidFill>
                  <a:srgbClr val="FFFF00"/>
                </a:solidFill>
                <a:latin typeface="Arial" panose="020B0604020202020204" pitchFamily="34" charset="0"/>
                <a:cs typeface="+mn-cs"/>
              </a:rPr>
              <a:t>environments </a:t>
            </a:r>
            <a:r>
              <a:rPr lang="en-US" sz="2800" b="1" dirty="0">
                <a:solidFill>
                  <a:schemeClr val="bg1">
                    <a:lumMod val="95000"/>
                  </a:schemeClr>
                </a:solidFill>
                <a:latin typeface="Arial" panose="020B0604020202020204" pitchFamily="34" charset="0"/>
                <a:cs typeface="+mn-cs"/>
              </a:rPr>
              <a:t>and</a:t>
            </a:r>
            <a:r>
              <a:rPr lang="en-US" sz="2800" b="1" dirty="0">
                <a:solidFill>
                  <a:srgbClr val="FFFF00"/>
                </a:solidFill>
                <a:latin typeface="Arial" panose="020B0604020202020204" pitchFamily="34" charset="0"/>
                <a:cs typeface="+mn-cs"/>
              </a:rPr>
              <a:t> </a:t>
            </a:r>
            <a:r>
              <a:rPr lang="en-US" sz="2800" b="1" dirty="0" smtClean="0">
                <a:solidFill>
                  <a:srgbClr val="FFFF00"/>
                </a:solidFill>
                <a:latin typeface="Arial" panose="020B0604020202020204" pitchFamily="34" charset="0"/>
                <a:cs typeface="+mn-cs"/>
              </a:rPr>
              <a:t>learning events </a:t>
            </a:r>
          </a:p>
          <a:p>
            <a:pPr marL="342900" indent="-342900" algn="ctr" fontAlgn="auto">
              <a:spcBef>
                <a:spcPct val="20000"/>
              </a:spcBef>
              <a:spcAft>
                <a:spcPts val="0"/>
              </a:spcAft>
              <a:defRPr/>
            </a:pPr>
            <a:r>
              <a:rPr lang="en-US" sz="2800" b="1" dirty="0" smtClean="0">
                <a:solidFill>
                  <a:schemeClr val="bg1">
                    <a:lumMod val="95000"/>
                  </a:schemeClr>
                </a:solidFill>
                <a:latin typeface="Arial" panose="020B0604020202020204" pitchFamily="34" charset="0"/>
                <a:cs typeface="+mn-cs"/>
              </a:rPr>
              <a:t>that </a:t>
            </a:r>
            <a:r>
              <a:rPr lang="en-US" sz="2800" b="1" i="1" dirty="0" smtClean="0">
                <a:solidFill>
                  <a:srgbClr val="00B0F0"/>
                </a:solidFill>
                <a:latin typeface="Arial" panose="020B0604020202020204" pitchFamily="34" charset="0"/>
                <a:cs typeface="+mn-cs"/>
              </a:rPr>
              <a:t>determine</a:t>
            </a:r>
            <a:r>
              <a:rPr lang="en-US" sz="2800" b="1" dirty="0" smtClean="0">
                <a:solidFill>
                  <a:srgbClr val="00B0F0"/>
                </a:solidFill>
                <a:latin typeface="Arial" panose="020B0604020202020204" pitchFamily="34" charset="0"/>
                <a:cs typeface="+mn-cs"/>
              </a:rPr>
              <a:t> </a:t>
            </a:r>
            <a:r>
              <a:rPr lang="en-US" sz="2800" b="1" i="1" dirty="0">
                <a:solidFill>
                  <a:schemeClr val="bg1">
                    <a:lumMod val="95000"/>
                  </a:schemeClr>
                </a:solidFill>
                <a:latin typeface="Arial" panose="020B0604020202020204" pitchFamily="34" charset="0"/>
                <a:cs typeface="+mn-cs"/>
              </a:rPr>
              <a:t>how</a:t>
            </a:r>
            <a:r>
              <a:rPr lang="en-US" sz="2800" b="1" dirty="0">
                <a:solidFill>
                  <a:schemeClr val="bg1">
                    <a:lumMod val="95000"/>
                  </a:schemeClr>
                </a:solidFill>
                <a:latin typeface="Arial" panose="020B0604020202020204" pitchFamily="34" charset="0"/>
                <a:cs typeface="+mn-cs"/>
              </a:rPr>
              <a:t> </a:t>
            </a:r>
            <a:r>
              <a:rPr lang="en-US" sz="2800" b="1" dirty="0" smtClean="0">
                <a:solidFill>
                  <a:schemeClr val="bg1">
                    <a:lumMod val="95000"/>
                  </a:schemeClr>
                </a:solidFill>
                <a:latin typeface="Arial" panose="020B0604020202020204" pitchFamily="34" charset="0"/>
                <a:cs typeface="+mn-cs"/>
              </a:rPr>
              <a:t>and if the young brains </a:t>
            </a:r>
          </a:p>
          <a:p>
            <a:pPr marL="342900" indent="-342900" algn="ctr" fontAlgn="auto">
              <a:spcBef>
                <a:spcPct val="20000"/>
              </a:spcBef>
              <a:spcAft>
                <a:spcPts val="0"/>
              </a:spcAft>
              <a:defRPr/>
            </a:pPr>
            <a:r>
              <a:rPr lang="en-US" sz="2800" b="1" dirty="0" smtClean="0">
                <a:solidFill>
                  <a:schemeClr val="bg1">
                    <a:lumMod val="95000"/>
                  </a:schemeClr>
                </a:solidFill>
                <a:latin typeface="Arial" panose="020B0604020202020204" pitchFamily="34" charset="0"/>
                <a:cs typeface="+mn-cs"/>
              </a:rPr>
              <a:t>around us</a:t>
            </a:r>
            <a:r>
              <a:rPr lang="en-US" sz="2800" b="1" dirty="0">
                <a:solidFill>
                  <a:schemeClr val="bg1">
                    <a:lumMod val="95000"/>
                  </a:schemeClr>
                </a:solidFill>
                <a:latin typeface="Arial" panose="020B0604020202020204" pitchFamily="34" charset="0"/>
              </a:rPr>
              <a:t> </a:t>
            </a:r>
            <a:r>
              <a:rPr lang="en-US" sz="2800" b="1" i="1" dirty="0" smtClean="0">
                <a:solidFill>
                  <a:srgbClr val="FFFF00"/>
                </a:solidFill>
                <a:latin typeface="Arial" panose="020B0604020202020204" pitchFamily="34" charset="0"/>
                <a:cs typeface="+mn-cs"/>
              </a:rPr>
              <a:t>physically</a:t>
            </a:r>
            <a:r>
              <a:rPr lang="en-US" sz="2800" b="1" i="1" dirty="0" smtClean="0">
                <a:solidFill>
                  <a:schemeClr val="bg1">
                    <a:lumMod val="95000"/>
                  </a:schemeClr>
                </a:solidFill>
                <a:latin typeface="Arial" panose="020B0604020202020204" pitchFamily="34" charset="0"/>
                <a:cs typeface="+mn-cs"/>
              </a:rPr>
              <a:t> grow, </a:t>
            </a:r>
            <a:r>
              <a:rPr lang="en-US" sz="2800" b="1" dirty="0" smtClean="0">
                <a:solidFill>
                  <a:schemeClr val="bg1">
                    <a:lumMod val="95000"/>
                  </a:schemeClr>
                </a:solidFill>
                <a:latin typeface="Arial" panose="020B0604020202020204" pitchFamily="34" charset="0"/>
                <a:cs typeface="+mn-cs"/>
              </a:rPr>
              <a:t>develop and thrive.</a:t>
            </a:r>
            <a:endParaRPr lang="en-US" sz="2800" b="1" dirty="0">
              <a:solidFill>
                <a:schemeClr val="bg1">
                  <a:lumMod val="95000"/>
                </a:schemeClr>
              </a:solidFill>
              <a:latin typeface="Arial" panose="020B0604020202020204" pitchFamily="34" charset="0"/>
              <a:cs typeface="+mn-cs"/>
            </a:endParaRPr>
          </a:p>
          <a:p>
            <a:pPr marL="342900" indent="-342900" fontAlgn="auto">
              <a:lnSpc>
                <a:spcPct val="150000"/>
              </a:lnSpc>
              <a:spcBef>
                <a:spcPct val="20000"/>
              </a:spcBef>
              <a:spcAft>
                <a:spcPts val="0"/>
              </a:spcAft>
              <a:buFont typeface="Arial" pitchFamily="34" charset="0"/>
              <a:buChar char="•"/>
              <a:defRPr/>
            </a:pPr>
            <a:endParaRPr lang="en-US" sz="3200" dirty="0">
              <a:latin typeface="Arial" panose="020B0604020202020204" pitchFamily="34" charset="0"/>
              <a:cs typeface="+mn-cs"/>
            </a:endParaRPr>
          </a:p>
        </p:txBody>
      </p:sp>
      <p:pic>
        <p:nvPicPr>
          <p:cNvPr id="297991" name="Picture 10" descr="Human Brain Mapping &amp; NeuroImagi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1143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992" name="Picture 3" descr="neur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6387" y="3276046"/>
            <a:ext cx="4386009" cy="347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178084" y="186720"/>
            <a:ext cx="4960012" cy="523220"/>
          </a:xfrm>
          <a:prstGeom prst="rect">
            <a:avLst/>
          </a:prstGeom>
        </p:spPr>
        <p:txBody>
          <a:bodyPr wrap="none">
            <a:spAutoFit/>
          </a:bodyPr>
          <a:lstStyle/>
          <a:p>
            <a:pPr algn="ctr"/>
            <a:r>
              <a:rPr lang="en-US" sz="2800" b="1" dirty="0" smtClean="0">
                <a:solidFill>
                  <a:srgbClr val="00B0F0"/>
                </a:solidFill>
                <a:latin typeface="Arial" pitchFamily="34" charset="0"/>
                <a:cs typeface="Arial" pitchFamily="34" charset="0"/>
              </a:rPr>
              <a:t>Healthy Brain Development </a:t>
            </a:r>
            <a:endParaRPr lang="en-US" sz="2800" b="1" dirty="0">
              <a:solidFill>
                <a:srgbClr val="00B0F0"/>
              </a:solidFill>
              <a:latin typeface="Arial" pitchFamily="34" charset="0"/>
              <a:cs typeface="Arial" pitchFamily="34" charset="0"/>
            </a:endParaRPr>
          </a:p>
        </p:txBody>
      </p:sp>
    </p:spTree>
    <p:extLst>
      <p:ext uri="{BB962C8B-B14F-4D97-AF65-F5344CB8AC3E}">
        <p14:creationId xmlns:p14="http://schemas.microsoft.com/office/powerpoint/2010/main" val="319313908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3" name="Picture 2"/>
          <p:cNvPicPr>
            <a:picLocks noChangeAspect="1"/>
          </p:cNvPicPr>
          <p:nvPr/>
        </p:nvPicPr>
        <p:blipFill>
          <a:blip r:embed="rId2"/>
          <a:stretch>
            <a:fillRect/>
          </a:stretch>
        </p:blipFill>
        <p:spPr>
          <a:xfrm rot="21117324">
            <a:off x="404104" y="364234"/>
            <a:ext cx="4322798" cy="2934743"/>
          </a:xfrm>
          <a:prstGeom prst="rect">
            <a:avLst/>
          </a:prstGeom>
        </p:spPr>
      </p:pic>
      <p:pic>
        <p:nvPicPr>
          <p:cNvPr id="4" name="Picture 3"/>
          <p:cNvPicPr>
            <a:picLocks noChangeAspect="1"/>
          </p:cNvPicPr>
          <p:nvPr/>
        </p:nvPicPr>
        <p:blipFill>
          <a:blip r:embed="rId3"/>
          <a:stretch>
            <a:fillRect/>
          </a:stretch>
        </p:blipFill>
        <p:spPr>
          <a:xfrm rot="949177">
            <a:off x="5162113" y="350707"/>
            <a:ext cx="3645243" cy="2819400"/>
          </a:xfrm>
          <a:prstGeom prst="rect">
            <a:avLst/>
          </a:prstGeom>
        </p:spPr>
      </p:pic>
      <p:pic>
        <p:nvPicPr>
          <p:cNvPr id="6" name="Picture 5"/>
          <p:cNvPicPr>
            <a:picLocks noChangeAspect="1"/>
          </p:cNvPicPr>
          <p:nvPr/>
        </p:nvPicPr>
        <p:blipFill>
          <a:blip r:embed="rId4"/>
          <a:stretch>
            <a:fillRect/>
          </a:stretch>
        </p:blipFill>
        <p:spPr>
          <a:xfrm>
            <a:off x="3268925" y="4400128"/>
            <a:ext cx="4200525" cy="3695700"/>
          </a:xfrm>
          <a:prstGeom prst="rect">
            <a:avLst/>
          </a:prstGeom>
        </p:spPr>
      </p:pic>
      <p:pic>
        <p:nvPicPr>
          <p:cNvPr id="7" name="Picture 6"/>
          <p:cNvPicPr>
            <a:picLocks noChangeAspect="1"/>
          </p:cNvPicPr>
          <p:nvPr/>
        </p:nvPicPr>
        <p:blipFill>
          <a:blip r:embed="rId5"/>
          <a:stretch>
            <a:fillRect/>
          </a:stretch>
        </p:blipFill>
        <p:spPr>
          <a:xfrm>
            <a:off x="2104946" y="3580978"/>
            <a:ext cx="4143375" cy="819150"/>
          </a:xfrm>
          <a:prstGeom prst="rect">
            <a:avLst/>
          </a:prstGeom>
        </p:spPr>
      </p:pic>
    </p:spTree>
    <p:extLst>
      <p:ext uri="{BB962C8B-B14F-4D97-AF65-F5344CB8AC3E}">
        <p14:creationId xmlns:p14="http://schemas.microsoft.com/office/powerpoint/2010/main" val="325294532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5"/>
          <p:cNvSpPr>
            <a:spLocks noChangeArrowheads="1"/>
          </p:cNvSpPr>
          <p:nvPr/>
        </p:nvSpPr>
        <p:spPr bwMode="auto">
          <a:xfrm>
            <a:off x="614507" y="3686175"/>
            <a:ext cx="4118628"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b="1" dirty="0">
                <a:solidFill>
                  <a:srgbClr val="002060"/>
                </a:solidFill>
                <a:latin typeface="Arial" panose="020B0604020202020204" pitchFamily="34" charset="0"/>
              </a:rPr>
              <a:t>Contact Information:</a:t>
            </a:r>
            <a:endParaRPr lang="en-US" altLang="en-US" sz="2400" b="1" i="1" dirty="0">
              <a:solidFill>
                <a:srgbClr val="002060"/>
              </a:solidFill>
              <a:latin typeface="Arial" pitchFamily="34" charset="0"/>
            </a:endParaRPr>
          </a:p>
          <a:p>
            <a:pPr algn="ctr" eaLnBrk="1" hangingPunct="1">
              <a:spcBef>
                <a:spcPct val="0"/>
              </a:spcBef>
              <a:buFontTx/>
              <a:buNone/>
            </a:pPr>
            <a:r>
              <a:rPr lang="en-US" altLang="en-US" sz="2400" i="1" dirty="0">
                <a:solidFill>
                  <a:srgbClr val="002060"/>
                </a:solidFill>
                <a:latin typeface="Arial" pitchFamily="34" charset="0"/>
              </a:rPr>
              <a:t>Kenneth Wesson</a:t>
            </a:r>
          </a:p>
          <a:p>
            <a:pPr algn="ctr" eaLnBrk="1" hangingPunct="1">
              <a:spcBef>
                <a:spcPct val="0"/>
              </a:spcBef>
              <a:buFontTx/>
              <a:buNone/>
            </a:pPr>
            <a:r>
              <a:rPr lang="en-US" altLang="en-US" sz="2000" i="1" dirty="0" smtClean="0">
                <a:solidFill>
                  <a:srgbClr val="002060"/>
                </a:solidFill>
                <a:latin typeface="Arial" pitchFamily="34" charset="0"/>
              </a:rPr>
              <a:t>National Science Consultant</a:t>
            </a:r>
          </a:p>
          <a:p>
            <a:pPr algn="ctr" eaLnBrk="1" hangingPunct="1">
              <a:spcBef>
                <a:spcPct val="0"/>
              </a:spcBef>
              <a:buFontTx/>
              <a:buNone/>
            </a:pPr>
            <a:r>
              <a:rPr lang="en-US" altLang="en-US" sz="2000" i="1" dirty="0" smtClean="0">
                <a:solidFill>
                  <a:srgbClr val="002060"/>
                </a:solidFill>
                <a:latin typeface="Arial" pitchFamily="34" charset="0"/>
              </a:rPr>
              <a:t>(408</a:t>
            </a:r>
            <a:r>
              <a:rPr lang="en-US" altLang="en-US" sz="2000" i="1" dirty="0">
                <a:solidFill>
                  <a:srgbClr val="002060"/>
                </a:solidFill>
                <a:latin typeface="Arial" pitchFamily="34" charset="0"/>
              </a:rPr>
              <a:t>) 323-1498 (office)</a:t>
            </a:r>
          </a:p>
          <a:p>
            <a:pPr algn="ctr" eaLnBrk="1" hangingPunct="1">
              <a:spcBef>
                <a:spcPct val="0"/>
              </a:spcBef>
              <a:buFontTx/>
              <a:buNone/>
            </a:pPr>
            <a:r>
              <a:rPr lang="en-US" altLang="en-US" sz="2000" i="1" dirty="0">
                <a:solidFill>
                  <a:srgbClr val="002060"/>
                </a:solidFill>
                <a:latin typeface="Arial" pitchFamily="34" charset="0"/>
              </a:rPr>
              <a:t>(408) 826-9595 (cell)</a:t>
            </a:r>
            <a:br>
              <a:rPr lang="en-US" altLang="en-US" sz="2000" i="1" dirty="0">
                <a:solidFill>
                  <a:srgbClr val="002060"/>
                </a:solidFill>
                <a:latin typeface="Arial" pitchFamily="34" charset="0"/>
              </a:rPr>
            </a:br>
            <a:r>
              <a:rPr lang="en-US" altLang="en-US" sz="2000" dirty="0">
                <a:solidFill>
                  <a:srgbClr val="002060"/>
                </a:solidFill>
                <a:latin typeface="Arial" pitchFamily="34" charset="0"/>
              </a:rPr>
              <a:t>San Jose, CA </a:t>
            </a:r>
          </a:p>
          <a:p>
            <a:pPr algn="ctr" eaLnBrk="1" hangingPunct="1">
              <a:spcBef>
                <a:spcPct val="0"/>
              </a:spcBef>
              <a:buFontTx/>
              <a:buNone/>
            </a:pPr>
            <a:r>
              <a:rPr lang="en-US" altLang="en-US" sz="2000" dirty="0" smtClean="0">
                <a:solidFill>
                  <a:srgbClr val="002060"/>
                </a:solidFill>
                <a:latin typeface="Arial" pitchFamily="34" charset="0"/>
              </a:rPr>
              <a:t>Ken.wesson@schoolspecialty.com</a:t>
            </a:r>
            <a:endParaRPr lang="en-US" altLang="en-US" sz="2000" dirty="0">
              <a:solidFill>
                <a:srgbClr val="002060"/>
              </a:solidFill>
              <a:latin typeface="Arial" pitchFamily="34" charset="0"/>
            </a:endParaRPr>
          </a:p>
        </p:txBody>
      </p:sp>
      <p:cxnSp>
        <p:nvCxnSpPr>
          <p:cNvPr id="3" name="Straight Arrow Connector 2"/>
          <p:cNvCxnSpPr/>
          <p:nvPr/>
        </p:nvCxnSpPr>
        <p:spPr>
          <a:xfrm>
            <a:off x="5210175" y="3092450"/>
            <a:ext cx="381000" cy="8731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5400675" y="3179763"/>
            <a:ext cx="542925" cy="141287"/>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339973" name="Picture 2" descr="C:\Users\kwesson\AppData\Local\Microsoft\Windows\Temporary Internet Files\Content.IE5\ALLN2KOG\qrcode.2022769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5938" y="1524000"/>
            <a:ext cx="216217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974" name="Picture 3" descr="C:\Users\kwesson\AppData\Local\Microsoft\Windows\Temporary Internet Files\Content.IE5\Z32X6WV4\qrcode.2022784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676400"/>
            <a:ext cx="20097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9975" name="Rectangle 1"/>
          <p:cNvSpPr>
            <a:spLocks noChangeArrowheads="1"/>
          </p:cNvSpPr>
          <p:nvPr/>
        </p:nvSpPr>
        <p:spPr bwMode="auto">
          <a:xfrm>
            <a:off x="5046091" y="3609975"/>
            <a:ext cx="326345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dirty="0">
                <a:solidFill>
                  <a:srgbClr val="002060"/>
                </a:solidFill>
                <a:latin typeface="Arial" panose="020B0604020202020204" pitchFamily="34" charset="0"/>
              </a:rPr>
              <a:t>sciencemaster.com</a:t>
            </a:r>
          </a:p>
          <a:p>
            <a:pPr algn="ctr" eaLnBrk="1" hangingPunct="1">
              <a:spcBef>
                <a:spcPct val="0"/>
              </a:spcBef>
              <a:buFontTx/>
              <a:buNone/>
            </a:pPr>
            <a:endParaRPr lang="en-US" altLang="en-US" sz="2400" dirty="0">
              <a:solidFill>
                <a:srgbClr val="002060"/>
              </a:solidFill>
              <a:latin typeface="Arial" panose="020B0604020202020204" pitchFamily="34" charset="0"/>
            </a:endParaRPr>
          </a:p>
        </p:txBody>
      </p:sp>
    </p:spTree>
    <p:extLst>
      <p:ext uri="{BB962C8B-B14F-4D97-AF65-F5344CB8AC3E}">
        <p14:creationId xmlns:p14="http://schemas.microsoft.com/office/powerpoint/2010/main" val="217070066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17157</TotalTime>
  <Words>2752</Words>
  <Application>Microsoft Office PowerPoint</Application>
  <PresentationFormat>On-screen Show (4:3)</PresentationFormat>
  <Paragraphs>791</Paragraphs>
  <Slides>94</Slides>
  <Notes>76</Notes>
  <HiddenSlides>0</HiddenSlides>
  <MMClips>1</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94</vt:i4>
      </vt:variant>
    </vt:vector>
  </HeadingPairs>
  <TitlesOfParts>
    <vt:vector size="110" baseType="lpstr">
      <vt:lpstr>MS PGothic</vt:lpstr>
      <vt:lpstr>AGaramond Bold</vt:lpstr>
      <vt:lpstr>Albertus Medium</vt:lpstr>
      <vt:lpstr>Arial</vt:lpstr>
      <vt:lpstr>Arial Black</vt:lpstr>
      <vt:lpstr>Calibri</vt:lpstr>
      <vt:lpstr>Directions MT</vt:lpstr>
      <vt:lpstr>Myriad Pro</vt:lpstr>
      <vt:lpstr>Segoe UI Semilight</vt:lpstr>
      <vt:lpstr>Symbol</vt:lpstr>
      <vt:lpstr>Tempus Sans ITC</vt:lpstr>
      <vt:lpstr>Times</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 Specialty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Wesson, Kenneth</dc:creator>
  <cp:lastModifiedBy>Maggie Huddleston</cp:lastModifiedBy>
  <cp:revision>377</cp:revision>
  <dcterms:created xsi:type="dcterms:W3CDTF">2016-05-26T03:26:07Z</dcterms:created>
  <dcterms:modified xsi:type="dcterms:W3CDTF">2017-03-01T21:38:49Z</dcterms:modified>
</cp:coreProperties>
</file>